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2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844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968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828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13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92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38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067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353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36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173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38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CBE91-7BFC-4C4E-952D-9D68C12BAA11}" type="datetimeFigureOut">
              <a:rPr kumimoji="1" lang="ja-JP" altLang="en-US" smtClean="0"/>
              <a:t>2026/7/27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966F0-5842-453B-83DC-633034F8F2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528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ECEF162-6FE4-4209-B66D-CD4BF05DE9C4}"/>
              </a:ext>
            </a:extLst>
          </p:cNvPr>
          <p:cNvSpPr/>
          <p:nvPr/>
        </p:nvSpPr>
        <p:spPr>
          <a:xfrm>
            <a:off x="114300" y="432337"/>
            <a:ext cx="9677399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ja-JP" altLang="en-US" sz="12000" b="1" cap="none" spc="0" dirty="0">
                <a:ln/>
                <a:solidFill>
                  <a:schemeClr val="accent4"/>
                </a:solidFill>
                <a:effectLst/>
              </a:rPr>
              <a:t>湖南中部</a:t>
            </a:r>
            <a:endParaRPr lang="en-US" altLang="ja-JP" sz="12000" b="1" cap="none" spc="0" dirty="0">
              <a:ln/>
              <a:solidFill>
                <a:schemeClr val="accent4"/>
              </a:solidFill>
              <a:effectLst/>
            </a:endParaRPr>
          </a:p>
          <a:p>
            <a:pPr algn="ctr"/>
            <a:r>
              <a:rPr lang="ja-JP" altLang="en-US" sz="12000" b="1" cap="none" spc="0" dirty="0">
                <a:ln/>
                <a:solidFill>
                  <a:schemeClr val="accent4"/>
                </a:solidFill>
                <a:effectLst/>
              </a:rPr>
              <a:t>浄化センター</a:t>
            </a:r>
            <a:endParaRPr lang="en-US" altLang="ja-JP" sz="12000" b="1" cap="none" spc="0" dirty="0">
              <a:ln/>
              <a:solidFill>
                <a:schemeClr val="accent4"/>
              </a:solidFill>
              <a:effectLst/>
            </a:endParaRPr>
          </a:p>
          <a:p>
            <a:pPr algn="ctr"/>
            <a:r>
              <a:rPr lang="ja-JP" altLang="en-US" sz="16000" b="1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関係車両</a:t>
            </a:r>
            <a:endParaRPr lang="ja-JP" altLang="en-US" sz="16000" b="1" cap="none" spc="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フレーム 4">
            <a:extLst>
              <a:ext uri="{FF2B5EF4-FFF2-40B4-BE49-F238E27FC236}">
                <a16:creationId xmlns:a16="http://schemas.microsoft.com/office/drawing/2014/main" id="{AA85A25B-2EEB-4A89-B575-5F0D3F96341E}"/>
              </a:ext>
            </a:extLst>
          </p:cNvPr>
          <p:cNvSpPr/>
          <p:nvPr/>
        </p:nvSpPr>
        <p:spPr>
          <a:xfrm>
            <a:off x="1" y="0"/>
            <a:ext cx="9906000" cy="6858000"/>
          </a:xfrm>
          <a:prstGeom prst="frame">
            <a:avLst>
              <a:gd name="adj1" fmla="val 361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07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ECEF162-6FE4-4209-B66D-CD4BF05DE9C4}"/>
              </a:ext>
            </a:extLst>
          </p:cNvPr>
          <p:cNvSpPr/>
          <p:nvPr/>
        </p:nvSpPr>
        <p:spPr>
          <a:xfrm>
            <a:off x="114300" y="432337"/>
            <a:ext cx="9677399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湖南中部</a:t>
            </a:r>
            <a:endParaRPr kumimoji="0" lang="en-US" altLang="ja-JP" sz="120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浄化センター</a:t>
            </a:r>
            <a:endParaRPr kumimoji="0" lang="en-US" altLang="ja-JP" sz="120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関係者</a:t>
            </a:r>
          </a:p>
        </p:txBody>
      </p:sp>
      <p:sp>
        <p:nvSpPr>
          <p:cNvPr id="5" name="フレーム 4">
            <a:extLst>
              <a:ext uri="{FF2B5EF4-FFF2-40B4-BE49-F238E27FC236}">
                <a16:creationId xmlns:a16="http://schemas.microsoft.com/office/drawing/2014/main" id="{AA85A25B-2EEB-4A89-B575-5F0D3F96341E}"/>
              </a:ext>
            </a:extLst>
          </p:cNvPr>
          <p:cNvSpPr/>
          <p:nvPr/>
        </p:nvSpPr>
        <p:spPr>
          <a:xfrm>
            <a:off x="1" y="0"/>
            <a:ext cx="9906000" cy="6858000"/>
          </a:xfrm>
          <a:prstGeom prst="frame">
            <a:avLst>
              <a:gd name="adj1" fmla="val 361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700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</TotalTime>
  <Words>11</Words>
  <Application>Microsoft Office PowerPoint</Application>
  <PresentationFormat>A4 210 x 297 mm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　千尋</dc:creator>
  <cp:lastModifiedBy>豊原　大輔</cp:lastModifiedBy>
  <cp:revision>3</cp:revision>
  <dcterms:created xsi:type="dcterms:W3CDTF">2026-07-22T09:24:22Z</dcterms:created>
  <dcterms:modified xsi:type="dcterms:W3CDTF">2026-07-27T07:43:39Z</dcterms:modified>
</cp:coreProperties>
</file>