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18" autoAdjust="0"/>
    <p:restoredTop sz="90633" autoAdjust="0"/>
  </p:normalViewPr>
  <p:slideViewPr>
    <p:cSldViewPr snapToGrid="0">
      <p:cViewPr varScale="1">
        <p:scale>
          <a:sx n="67" d="100"/>
          <a:sy n="67" d="100"/>
        </p:scale>
        <p:origin x="3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A185D-6B32-44B3-86CF-0449FBB58F0A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23A7A-03FD-4349-BA95-F3685936AF3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5973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3A7A-03FD-4349-BA95-F3685936AF3D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2847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3A7A-03FD-4349-BA95-F3685936AF3D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3572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23A7A-03FD-4349-BA95-F3685936AF3D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5500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17AFD2-2197-5640-7C3E-0308A733A2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F272F23-E3CD-6045-B22D-6332AC3705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E0843E9-1212-BB7B-59C0-E957843DC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62025F4-4606-ADA9-3268-06287144F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3D2AAAF-BDA6-3F41-71C0-8BEEE8CA9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4347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1B49D6-84B1-A4A4-AB25-2F8FEEBD0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F4A7AB-7FB0-89CA-F0DA-5A56EE477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3456AAE-7A2D-864E-0B3B-A6369F0A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25FE7A3-4A51-F429-75BE-63473D804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141D77F-3969-346C-C58C-B72F54263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1522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8BC7D4-EA79-C50E-AB0E-EFD3EDFEF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4AF51F7-04C8-D185-E4D0-DA1F91EB56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A11DADE-7EE0-AA4D-4FA3-5DEAEACC7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9F20BC3-5DA7-32F6-EFA7-92870553F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41FA6D-4362-961D-A7F3-9A1A9F83A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27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77570F-ADBA-8283-2C65-08F78CFDE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8FA842-0D3E-0B9A-EE1E-78567944E6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551B7F0-F8C8-B6E7-E8A3-A634044E74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6FABEA4-59CC-9346-3605-DF008DA62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41DF709-7ADC-C4CD-AB04-F8DA4E11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8722136-A20F-8CB4-5D46-71B26B8F7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237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7452A2-395C-DF01-0BB6-D2D2A0FA6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71A1C5F-C705-86E4-AC92-8758C23F5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C023157-9A65-0663-7A42-31012DCD62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5B7CE43E-3C5C-2106-EEE9-DB2ABBC68B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1105D7E-9C55-FE53-C235-6963A2D241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1021DD6-2337-DC5B-7CA0-140D29AE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90D1210A-7BC9-368A-3F9C-E3A18A757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0F9C598-819C-7704-A184-40918EEC9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939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CB9531-CA65-FAF9-76DE-73D37CE88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59AED71-13AE-151C-4822-18CE2625E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6697EBB-5883-03FB-0F79-CEB90854C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9A6C3CC-6E43-A56F-1C68-E5E979E9C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461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A5DAC77-B641-9FDA-57BE-ED79BA049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16F84E1-93EA-248C-1760-2F6C05D2F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61884A-FBA7-4CB0-025A-A68AD3221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966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111EBC-A777-44CF-B0F8-1D96EB90E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FCC5299-B54A-4EE2-18D2-79ECF001F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2E4828A-E67E-E8E8-1E2A-BEEBD0C065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FC9F632-8E9A-3BA2-C946-E175CABB7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EB47EA3-CCCB-E50D-B6C2-67734D99D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89D830-4A22-90B0-DAA4-FB73104A9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5845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0C7CBD-A271-87E6-282F-80EDECA6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1A53CE2-2083-C00F-99D0-CAAB024DE0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08B9709-F43C-1BF0-A67A-E15D46EF8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97758B4-E517-B1D3-702F-AC616CB4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0ED192A-B42C-A645-8CDC-AC2D42E3A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59CF47D-34F8-F2A8-26FF-D7DB27B4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4857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8F1C4C-6D6A-92FC-E5F3-B01EBB374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7D34F54-BC00-B83E-47FE-8149C8429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C03698-211D-C2CF-A91D-9C5AC9C89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5623DA4-C19A-DEA2-E79E-F42BC577D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530094-40A0-E952-615C-D0B5A9158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243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C91CB655-D91F-8D79-3EB8-D7CD177DD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62EED7A-FBD7-ACD1-5F61-7DC3EC9D5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C198B0-5562-68AC-3489-1F17E67C8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15DF44C-08BA-EBDE-D347-40D9BE0EA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482839B-92B5-D70F-2906-35AE0BD64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119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F8BBB04-2292-29EE-C522-C799CE0FE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6B3C49-670C-0EA6-30B0-7DB74A35C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8478CE9-F02A-7788-6034-BCC67BE14D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6FC0D4-4487-4533-A56E-C73FD229A1A4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BBA40E-7370-66FD-78C5-1209784D8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00E1995-288C-E7ED-887F-A86DFE759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000A0A-6CC1-4482-A28F-AB8686C986E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1832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tmp"/><Relationship Id="rId4" Type="http://schemas.openxmlformats.org/officeDocument/2006/relationships/image" Target="../media/image4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tm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3618AF9-0ED0-4F31-7FCB-7EA44FDDD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" b="12670"/>
          <a:stretch>
            <a:fillRect/>
          </a:stretch>
        </p:blipFill>
        <p:spPr>
          <a:xfrm>
            <a:off x="66675" y="933328"/>
            <a:ext cx="12125325" cy="4991343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209DC2A-B534-B111-CA25-5AD9B8D7F482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１</a:t>
            </a:r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876F4D7-C187-178D-AD1F-35C7D7821792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</p:spTree>
    <p:extLst>
      <p:ext uri="{BB962C8B-B14F-4D97-AF65-F5344CB8AC3E}">
        <p14:creationId xmlns:p14="http://schemas.microsoft.com/office/powerpoint/2010/main" val="8004295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43D39-2548-119F-B439-59BB381C8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44E455A-2BFF-6AA0-DE77-2A00EF442F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5" r="314" b="16589"/>
          <a:stretch>
            <a:fillRect/>
          </a:stretch>
        </p:blipFill>
        <p:spPr>
          <a:xfrm>
            <a:off x="5163820" y="932159"/>
            <a:ext cx="6951980" cy="4993683"/>
          </a:xfrm>
          <a:prstGeom prst="rect">
            <a:avLst/>
          </a:prstGeom>
        </p:spPr>
      </p:pic>
      <p:sp>
        <p:nvSpPr>
          <p:cNvPr id="2" name="フリーフォーム: 図形 1">
            <a:extLst>
              <a:ext uri="{FF2B5EF4-FFF2-40B4-BE49-F238E27FC236}">
                <a16:creationId xmlns:a16="http://schemas.microsoft.com/office/drawing/2014/main" id="{CF2DD902-BE4B-D198-D8E8-4B28ED0280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143500" y="1060450"/>
            <a:ext cx="1371600" cy="2336800"/>
          </a:xfrm>
          <a:custGeom>
            <a:avLst/>
            <a:gdLst>
              <a:gd name="csX0" fmla="*/ 0 w 1371600"/>
              <a:gd name="csY0" fmla="*/ 6350 h 2336800"/>
              <a:gd name="csX1" fmla="*/ 958850 w 1371600"/>
              <a:gd name="csY1" fmla="*/ 0 h 2336800"/>
              <a:gd name="csX2" fmla="*/ 1174750 w 1371600"/>
              <a:gd name="csY2" fmla="*/ 1219200 h 2336800"/>
              <a:gd name="csX3" fmla="*/ 1028700 w 1371600"/>
              <a:gd name="csY3" fmla="*/ 1327150 h 2336800"/>
              <a:gd name="csX4" fmla="*/ 1022350 w 1371600"/>
              <a:gd name="csY4" fmla="*/ 1416050 h 2336800"/>
              <a:gd name="csX5" fmla="*/ 1206500 w 1371600"/>
              <a:gd name="csY5" fmla="*/ 1390650 h 2336800"/>
              <a:gd name="csX6" fmla="*/ 1371600 w 1371600"/>
              <a:gd name="csY6" fmla="*/ 2336800 h 2336800"/>
              <a:gd name="csX7" fmla="*/ 6350 w 1371600"/>
              <a:gd name="csY7" fmla="*/ 2330450 h 2336800"/>
              <a:gd name="csX8" fmla="*/ 0 w 1371600"/>
              <a:gd name="csY8" fmla="*/ 6350 h 2336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371600" h="2336800">
                <a:moveTo>
                  <a:pt x="0" y="6350"/>
                </a:moveTo>
                <a:lnTo>
                  <a:pt x="958850" y="0"/>
                </a:lnTo>
                <a:lnTo>
                  <a:pt x="1174750" y="1219200"/>
                </a:lnTo>
                <a:lnTo>
                  <a:pt x="1028700" y="1327150"/>
                </a:lnTo>
                <a:lnTo>
                  <a:pt x="1022350" y="1416050"/>
                </a:lnTo>
                <a:lnTo>
                  <a:pt x="1206500" y="1390650"/>
                </a:lnTo>
                <a:lnTo>
                  <a:pt x="1371600" y="2336800"/>
                </a:lnTo>
                <a:lnTo>
                  <a:pt x="6350" y="2330450"/>
                </a:lnTo>
                <a:cubicBezTo>
                  <a:pt x="4233" y="1555750"/>
                  <a:pt x="2117" y="781050"/>
                  <a:pt x="0" y="63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B0B2A5A-154F-E82B-5EA1-C642F5D9D38A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中２</a:t>
            </a:r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</a:t>
            </a:r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B4546D37-0902-4DDB-8F89-B4998D643FA8}"/>
              </a:ext>
            </a:extLst>
          </p:cNvPr>
          <p:cNvCxnSpPr>
            <a:cxnSpLocks/>
          </p:cNvCxnSpPr>
          <p:nvPr/>
        </p:nvCxnSpPr>
        <p:spPr>
          <a:xfrm>
            <a:off x="6229350" y="3429000"/>
            <a:ext cx="0" cy="14122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658FECC-6EFC-DDA8-16C0-069199C7A02B}"/>
              </a:ext>
            </a:extLst>
          </p:cNvPr>
          <p:cNvSpPr txBox="1"/>
          <p:nvPr/>
        </p:nvSpPr>
        <p:spPr>
          <a:xfrm>
            <a:off x="2808446" y="5792404"/>
            <a:ext cx="78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 </a:t>
            </a:r>
            <a:r>
              <a:rPr lang="en-US" altLang="ja-JP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7</a:t>
            </a: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台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2520923-4ACB-2AF7-021C-F190B207BD78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57CA6F6-691A-E3CE-06F7-8AA72863E56E}"/>
              </a:ext>
            </a:extLst>
          </p:cNvPr>
          <p:cNvSpPr txBox="1"/>
          <p:nvPr/>
        </p:nvSpPr>
        <p:spPr>
          <a:xfrm>
            <a:off x="11168984" y="195682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25870E3-7880-D7B6-BC98-35D908FE3325}"/>
              </a:ext>
            </a:extLst>
          </p:cNvPr>
          <p:cNvSpPr txBox="1"/>
          <p:nvPr/>
        </p:nvSpPr>
        <p:spPr>
          <a:xfrm>
            <a:off x="11155591" y="227075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0DA8177-DF35-1AF5-889A-7807D78E9553}"/>
              </a:ext>
            </a:extLst>
          </p:cNvPr>
          <p:cNvSpPr txBox="1"/>
          <p:nvPr/>
        </p:nvSpPr>
        <p:spPr>
          <a:xfrm>
            <a:off x="11176727" y="129786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101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3DC69ED-54F4-9193-0B0C-0FBB776A5E48}"/>
              </a:ext>
            </a:extLst>
          </p:cNvPr>
          <p:cNvSpPr txBox="1"/>
          <p:nvPr/>
        </p:nvSpPr>
        <p:spPr>
          <a:xfrm>
            <a:off x="11190120" y="351086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9977175-5752-EE44-9B2C-020C0361151F}"/>
              </a:ext>
            </a:extLst>
          </p:cNvPr>
          <p:cNvSpPr txBox="1"/>
          <p:nvPr/>
        </p:nvSpPr>
        <p:spPr>
          <a:xfrm>
            <a:off x="11197863" y="285190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A8614F46-CF7D-5BC4-7017-4D1D61B168AE}"/>
              </a:ext>
            </a:extLst>
          </p:cNvPr>
          <p:cNvSpPr/>
          <p:nvPr/>
        </p:nvSpPr>
        <p:spPr>
          <a:xfrm>
            <a:off x="11274361" y="1685372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2BA59B-60AC-BF45-96E9-EAC3E44579AD}"/>
              </a:ext>
            </a:extLst>
          </p:cNvPr>
          <p:cNvSpPr txBox="1"/>
          <p:nvPr/>
        </p:nvSpPr>
        <p:spPr>
          <a:xfrm>
            <a:off x="11176726" y="16273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69C28C57-EB87-B16B-483F-A60CEE123CE4}"/>
              </a:ext>
            </a:extLst>
          </p:cNvPr>
          <p:cNvSpPr/>
          <p:nvPr/>
        </p:nvSpPr>
        <p:spPr>
          <a:xfrm>
            <a:off x="11285415" y="3216146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319E3AC-A545-45DF-66EA-0A3CD1036878}"/>
              </a:ext>
            </a:extLst>
          </p:cNvPr>
          <p:cNvSpPr txBox="1"/>
          <p:nvPr/>
        </p:nvSpPr>
        <p:spPr>
          <a:xfrm>
            <a:off x="11197863" y="31818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106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C4E75F0-F2F5-CB0A-C066-75C408F21EAD}"/>
              </a:ext>
            </a:extLst>
          </p:cNvPr>
          <p:cNvSpPr txBox="1"/>
          <p:nvPr/>
        </p:nvSpPr>
        <p:spPr>
          <a:xfrm>
            <a:off x="6354617" y="4341809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←３階へ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4163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B72223F-7EB4-44BD-449E-846F8B510B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33" b="16589"/>
          <a:stretch>
            <a:fillRect/>
          </a:stretch>
        </p:blipFill>
        <p:spPr>
          <a:xfrm>
            <a:off x="133350" y="932158"/>
            <a:ext cx="6299200" cy="4993683"/>
          </a:xfrm>
          <a:prstGeom prst="rect">
            <a:avLst/>
          </a:prstGeom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0E20158E-6D30-83C2-6DAD-6BCEE9A86A20}"/>
              </a:ext>
            </a:extLst>
          </p:cNvPr>
          <p:cNvSpPr/>
          <p:nvPr/>
        </p:nvSpPr>
        <p:spPr>
          <a:xfrm>
            <a:off x="5335270" y="1038860"/>
            <a:ext cx="1196340" cy="233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3D198D0-308B-8DDC-202D-4D60DD340C5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74" r="986" b="19438"/>
          <a:stretch>
            <a:fillRect/>
          </a:stretch>
        </p:blipFill>
        <p:spPr>
          <a:xfrm>
            <a:off x="5335271" y="867682"/>
            <a:ext cx="6856730" cy="5058159"/>
          </a:xfrm>
          <a:prstGeom prst="rect">
            <a:avLst/>
          </a:prstGeom>
        </p:spPr>
      </p:pic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582FEF4D-A9D9-6F74-36B7-DCC1E0837406}"/>
              </a:ext>
            </a:extLst>
          </p:cNvPr>
          <p:cNvSpPr/>
          <p:nvPr/>
        </p:nvSpPr>
        <p:spPr>
          <a:xfrm>
            <a:off x="6057900" y="1033463"/>
            <a:ext cx="547688" cy="2519362"/>
          </a:xfrm>
          <a:custGeom>
            <a:avLst/>
            <a:gdLst>
              <a:gd name="csX0" fmla="*/ 0 w 547688"/>
              <a:gd name="csY0" fmla="*/ 0 h 2519362"/>
              <a:gd name="csX1" fmla="*/ 0 w 547688"/>
              <a:gd name="csY1" fmla="*/ 0 h 2519362"/>
              <a:gd name="csX2" fmla="*/ 252413 w 547688"/>
              <a:gd name="csY2" fmla="*/ 1195387 h 2519362"/>
              <a:gd name="csX3" fmla="*/ 447675 w 547688"/>
              <a:gd name="csY3" fmla="*/ 1157287 h 2519362"/>
              <a:gd name="csX4" fmla="*/ 114300 w 547688"/>
              <a:gd name="csY4" fmla="*/ 1404937 h 2519362"/>
              <a:gd name="csX5" fmla="*/ 290513 w 547688"/>
              <a:gd name="csY5" fmla="*/ 1376362 h 2519362"/>
              <a:gd name="csX6" fmla="*/ 547688 w 547688"/>
              <a:gd name="csY6" fmla="*/ 2519362 h 2519362"/>
              <a:gd name="csX7" fmla="*/ 547688 w 547688"/>
              <a:gd name="csY7" fmla="*/ 2509837 h 25193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47688" h="2519362">
                <a:moveTo>
                  <a:pt x="0" y="0"/>
                </a:moveTo>
                <a:lnTo>
                  <a:pt x="0" y="0"/>
                </a:lnTo>
                <a:lnTo>
                  <a:pt x="252413" y="1195387"/>
                </a:lnTo>
                <a:lnTo>
                  <a:pt x="447675" y="1157287"/>
                </a:lnTo>
                <a:lnTo>
                  <a:pt x="114300" y="1404937"/>
                </a:lnTo>
                <a:lnTo>
                  <a:pt x="290513" y="1376362"/>
                </a:lnTo>
                <a:lnTo>
                  <a:pt x="547688" y="2519362"/>
                </a:lnTo>
                <a:lnTo>
                  <a:pt x="547688" y="2509837"/>
                </a:ln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4FCEF13-AA53-F279-C1A1-CFF5A053DBE7}"/>
              </a:ext>
            </a:extLst>
          </p:cNvPr>
          <p:cNvCxnSpPr>
            <a:cxnSpLocks/>
          </p:cNvCxnSpPr>
          <p:nvPr/>
        </p:nvCxnSpPr>
        <p:spPr>
          <a:xfrm>
            <a:off x="6324600" y="3479800"/>
            <a:ext cx="0" cy="14122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6DA0B53-6133-893E-DD71-139F3D00E46A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２</a:t>
            </a:r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</a:t>
            </a:r>
          </a:p>
        </p:txBody>
      </p:sp>
      <p:sp>
        <p:nvSpPr>
          <p:cNvPr id="25" name="フリーフォーム: 図形 24">
            <a:extLst>
              <a:ext uri="{FF2B5EF4-FFF2-40B4-BE49-F238E27FC236}">
                <a16:creationId xmlns:a16="http://schemas.microsoft.com/office/drawing/2014/main" id="{FB0B8FD4-E41D-06E0-330D-094163651CAC}"/>
              </a:ext>
            </a:extLst>
          </p:cNvPr>
          <p:cNvSpPr/>
          <p:nvPr/>
        </p:nvSpPr>
        <p:spPr>
          <a:xfrm>
            <a:off x="9610725" y="800100"/>
            <a:ext cx="752475" cy="333375"/>
          </a:xfrm>
          <a:custGeom>
            <a:avLst/>
            <a:gdLst>
              <a:gd name="csX0" fmla="*/ 0 w 752475"/>
              <a:gd name="csY0" fmla="*/ 319088 h 333375"/>
              <a:gd name="csX1" fmla="*/ 4763 w 752475"/>
              <a:gd name="csY1" fmla="*/ 0 h 333375"/>
              <a:gd name="csX2" fmla="*/ 752475 w 752475"/>
              <a:gd name="csY2" fmla="*/ 0 h 333375"/>
              <a:gd name="csX3" fmla="*/ 752475 w 752475"/>
              <a:gd name="csY3" fmla="*/ 314325 h 333375"/>
              <a:gd name="csX4" fmla="*/ 300038 w 752475"/>
              <a:gd name="csY4" fmla="*/ 314325 h 333375"/>
              <a:gd name="csX5" fmla="*/ 300038 w 752475"/>
              <a:gd name="csY5" fmla="*/ 314325 h 333375"/>
              <a:gd name="csX6" fmla="*/ 309563 w 752475"/>
              <a:gd name="csY6" fmla="*/ 333375 h 3333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752475" h="333375">
                <a:moveTo>
                  <a:pt x="0" y="319088"/>
                </a:moveTo>
                <a:cubicBezTo>
                  <a:pt x="1588" y="212725"/>
                  <a:pt x="3175" y="106363"/>
                  <a:pt x="4763" y="0"/>
                </a:cubicBezTo>
                <a:lnTo>
                  <a:pt x="752475" y="0"/>
                </a:lnTo>
                <a:lnTo>
                  <a:pt x="752475" y="314325"/>
                </a:lnTo>
                <a:lnTo>
                  <a:pt x="300038" y="314325"/>
                </a:lnTo>
                <a:lnTo>
                  <a:pt x="300038" y="314325"/>
                </a:lnTo>
                <a:lnTo>
                  <a:pt x="309563" y="333375"/>
                </a:ln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フリーフォーム: 図形 25">
            <a:extLst>
              <a:ext uri="{FF2B5EF4-FFF2-40B4-BE49-F238E27FC236}">
                <a16:creationId xmlns:a16="http://schemas.microsoft.com/office/drawing/2014/main" id="{189C6473-4D07-4726-2070-A479730F50DC}"/>
              </a:ext>
            </a:extLst>
          </p:cNvPr>
          <p:cNvSpPr/>
          <p:nvPr/>
        </p:nvSpPr>
        <p:spPr>
          <a:xfrm>
            <a:off x="9910749" y="805766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0A696F55-89CA-8718-42B5-32A7C3C3EB24}"/>
              </a:ext>
            </a:extLst>
          </p:cNvPr>
          <p:cNvSpPr/>
          <p:nvPr/>
        </p:nvSpPr>
        <p:spPr>
          <a:xfrm>
            <a:off x="9988142" y="800097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フリーフォーム: 図形 29">
            <a:extLst>
              <a:ext uri="{FF2B5EF4-FFF2-40B4-BE49-F238E27FC236}">
                <a16:creationId xmlns:a16="http://schemas.microsoft.com/office/drawing/2014/main" id="{C4CC5BC0-1747-223C-2300-573DB2B4CDE6}"/>
              </a:ext>
            </a:extLst>
          </p:cNvPr>
          <p:cNvSpPr/>
          <p:nvPr/>
        </p:nvSpPr>
        <p:spPr>
          <a:xfrm>
            <a:off x="10058395" y="800099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フリーフォーム: 図形 31">
            <a:extLst>
              <a:ext uri="{FF2B5EF4-FFF2-40B4-BE49-F238E27FC236}">
                <a16:creationId xmlns:a16="http://schemas.microsoft.com/office/drawing/2014/main" id="{85C5ED8F-9B6B-0541-85CD-EF238FDA5393}"/>
              </a:ext>
            </a:extLst>
          </p:cNvPr>
          <p:cNvSpPr/>
          <p:nvPr/>
        </p:nvSpPr>
        <p:spPr>
          <a:xfrm>
            <a:off x="10135784" y="800098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フリーフォーム: 図形 33">
            <a:extLst>
              <a:ext uri="{FF2B5EF4-FFF2-40B4-BE49-F238E27FC236}">
                <a16:creationId xmlns:a16="http://schemas.microsoft.com/office/drawing/2014/main" id="{98D2CF47-A441-48BF-32BE-040C17D65D05}"/>
              </a:ext>
            </a:extLst>
          </p:cNvPr>
          <p:cNvSpPr/>
          <p:nvPr/>
        </p:nvSpPr>
        <p:spPr>
          <a:xfrm>
            <a:off x="10213177" y="800099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フリーフォーム: 図形 35">
            <a:extLst>
              <a:ext uri="{FF2B5EF4-FFF2-40B4-BE49-F238E27FC236}">
                <a16:creationId xmlns:a16="http://schemas.microsoft.com/office/drawing/2014/main" id="{53C9AF66-0C28-CCBB-4975-315D4C9659B1}"/>
              </a:ext>
            </a:extLst>
          </p:cNvPr>
          <p:cNvSpPr/>
          <p:nvPr/>
        </p:nvSpPr>
        <p:spPr>
          <a:xfrm>
            <a:off x="10290561" y="792956"/>
            <a:ext cx="2381" cy="321469"/>
          </a:xfrm>
          <a:custGeom>
            <a:avLst/>
            <a:gdLst>
              <a:gd name="csX0" fmla="*/ 0 w 2381"/>
              <a:gd name="csY0" fmla="*/ 321469 h 321469"/>
              <a:gd name="csX1" fmla="*/ 2381 w 2381"/>
              <a:gd name="csY1" fmla="*/ 0 h 321469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2381" h="321469">
                <a:moveTo>
                  <a:pt x="0" y="321469"/>
                </a:moveTo>
                <a:cubicBezTo>
                  <a:pt x="794" y="214313"/>
                  <a:pt x="1587" y="107156"/>
                  <a:pt x="2381" y="0"/>
                </a:cubicBezTo>
              </a:path>
            </a:pathLst>
          </a:cu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フリーフォーム: 図形 36">
            <a:extLst>
              <a:ext uri="{FF2B5EF4-FFF2-40B4-BE49-F238E27FC236}">
                <a16:creationId xmlns:a16="http://schemas.microsoft.com/office/drawing/2014/main" id="{AB58A43F-0E29-EA21-910B-9350535B91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598025" y="1244600"/>
            <a:ext cx="339725" cy="724694"/>
          </a:xfrm>
          <a:custGeom>
            <a:avLst/>
            <a:gdLst>
              <a:gd name="csX0" fmla="*/ 339725 w 339725"/>
              <a:gd name="csY0" fmla="*/ 6350 h 692150"/>
              <a:gd name="csX1" fmla="*/ 330200 w 339725"/>
              <a:gd name="csY1" fmla="*/ 692150 h 692150"/>
              <a:gd name="csX2" fmla="*/ 0 w 339725"/>
              <a:gd name="csY2" fmla="*/ 688975 h 692150"/>
              <a:gd name="csX3" fmla="*/ 9525 w 339725"/>
              <a:gd name="csY3" fmla="*/ 0 h 692150"/>
              <a:gd name="csX4" fmla="*/ 339725 w 339725"/>
              <a:gd name="csY4" fmla="*/ 6350 h 6921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39725" h="692150">
                <a:moveTo>
                  <a:pt x="339725" y="6350"/>
                </a:moveTo>
                <a:lnTo>
                  <a:pt x="330200" y="692150"/>
                </a:lnTo>
                <a:lnTo>
                  <a:pt x="0" y="688975"/>
                </a:lnTo>
                <a:lnTo>
                  <a:pt x="9525" y="0"/>
                </a:lnTo>
                <a:lnTo>
                  <a:pt x="339725" y="63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3948C25-4C50-95EA-FE6A-CF2C4C3522E8}"/>
              </a:ext>
            </a:extLst>
          </p:cNvPr>
          <p:cNvSpPr txBox="1"/>
          <p:nvPr/>
        </p:nvSpPr>
        <p:spPr>
          <a:xfrm>
            <a:off x="2808446" y="5792404"/>
            <a:ext cx="78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62</a:t>
            </a: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台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5E415D1-C5D5-3E57-36EF-4643A091C4A3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C012DD-5D1D-0904-B826-9199B9FA2CF9}"/>
              </a:ext>
            </a:extLst>
          </p:cNvPr>
          <p:cNvSpPr txBox="1"/>
          <p:nvPr/>
        </p:nvSpPr>
        <p:spPr>
          <a:xfrm>
            <a:off x="2765625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51BEA2B-EF1B-45DC-0BD5-F77A4509EEFC}"/>
              </a:ext>
            </a:extLst>
          </p:cNvPr>
          <p:cNvSpPr txBox="1"/>
          <p:nvPr/>
        </p:nvSpPr>
        <p:spPr>
          <a:xfrm>
            <a:off x="2441322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EEEFC98-BED4-9E6A-AAD6-4EBB8B968ABB}"/>
              </a:ext>
            </a:extLst>
          </p:cNvPr>
          <p:cNvSpPr txBox="1"/>
          <p:nvPr/>
        </p:nvSpPr>
        <p:spPr>
          <a:xfrm>
            <a:off x="2101472" y="40004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8C84B45-3ECB-D036-9E57-F8AC954974D6}"/>
              </a:ext>
            </a:extLst>
          </p:cNvPr>
          <p:cNvSpPr txBox="1"/>
          <p:nvPr/>
        </p:nvSpPr>
        <p:spPr>
          <a:xfrm>
            <a:off x="3853777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CEA40C4-267B-062A-0B95-3A925781AEF8}"/>
              </a:ext>
            </a:extLst>
          </p:cNvPr>
          <p:cNvSpPr txBox="1"/>
          <p:nvPr/>
        </p:nvSpPr>
        <p:spPr>
          <a:xfrm>
            <a:off x="3529474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5415CA3-2991-BDDF-BBFF-E1AFE69AD046}"/>
              </a:ext>
            </a:extLst>
          </p:cNvPr>
          <p:cNvSpPr txBox="1"/>
          <p:nvPr/>
        </p:nvSpPr>
        <p:spPr>
          <a:xfrm>
            <a:off x="3189624" y="40004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4A6E651-CCDD-3299-5B45-7E4EFC6DF95A}"/>
              </a:ext>
            </a:extLst>
          </p:cNvPr>
          <p:cNvSpPr txBox="1"/>
          <p:nvPr/>
        </p:nvSpPr>
        <p:spPr>
          <a:xfrm>
            <a:off x="4247222" y="400331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10AFFF-C43C-AF7D-03AC-D7C2F6CDC116}"/>
              </a:ext>
            </a:extLst>
          </p:cNvPr>
          <p:cNvSpPr txBox="1"/>
          <p:nvPr/>
        </p:nvSpPr>
        <p:spPr>
          <a:xfrm>
            <a:off x="2608200" y="51277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E22B745-22E4-6637-AC55-B2F301F1DAB0}"/>
              </a:ext>
            </a:extLst>
          </p:cNvPr>
          <p:cNvSpPr txBox="1"/>
          <p:nvPr/>
        </p:nvSpPr>
        <p:spPr>
          <a:xfrm>
            <a:off x="6354617" y="4341809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←３階へ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74F2E5A-F626-8272-CE0E-C0E350CA615C}"/>
              </a:ext>
            </a:extLst>
          </p:cNvPr>
          <p:cNvSpPr txBox="1"/>
          <p:nvPr/>
        </p:nvSpPr>
        <p:spPr>
          <a:xfrm>
            <a:off x="4758587" y="4572641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←１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階から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54A16AB-2293-EF7E-5FCC-5AA68CE7572D}"/>
              </a:ext>
            </a:extLst>
          </p:cNvPr>
          <p:cNvSpPr txBox="1"/>
          <p:nvPr/>
        </p:nvSpPr>
        <p:spPr>
          <a:xfrm>
            <a:off x="737830" y="359857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305CF2F-A208-BD82-8D42-18686048F642}"/>
              </a:ext>
            </a:extLst>
          </p:cNvPr>
          <p:cNvSpPr txBox="1"/>
          <p:nvPr/>
        </p:nvSpPr>
        <p:spPr>
          <a:xfrm>
            <a:off x="737831" y="309264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8C970FA-325A-E301-8BF9-74F547BDF543}"/>
              </a:ext>
            </a:extLst>
          </p:cNvPr>
          <p:cNvSpPr txBox="1"/>
          <p:nvPr/>
        </p:nvSpPr>
        <p:spPr>
          <a:xfrm>
            <a:off x="721205" y="4104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34818CB-F846-2841-8848-7474DD32523D}"/>
              </a:ext>
            </a:extLst>
          </p:cNvPr>
          <p:cNvSpPr txBox="1"/>
          <p:nvPr/>
        </p:nvSpPr>
        <p:spPr>
          <a:xfrm>
            <a:off x="717026" y="460741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5B8DC09-33BA-14EF-D6A5-FF831A49D3F7}"/>
              </a:ext>
            </a:extLst>
          </p:cNvPr>
          <p:cNvSpPr txBox="1"/>
          <p:nvPr/>
        </p:nvSpPr>
        <p:spPr>
          <a:xfrm>
            <a:off x="717026" y="508215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209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9E3284D-5206-786F-EAAA-D32EDA895D38}"/>
              </a:ext>
            </a:extLst>
          </p:cNvPr>
          <p:cNvSpPr txBox="1"/>
          <p:nvPr/>
        </p:nvSpPr>
        <p:spPr>
          <a:xfrm>
            <a:off x="4935689" y="168627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0EC5389-C749-BC14-256B-5A3D4D2A96F6}"/>
              </a:ext>
            </a:extLst>
          </p:cNvPr>
          <p:cNvSpPr txBox="1"/>
          <p:nvPr/>
        </p:nvSpPr>
        <p:spPr>
          <a:xfrm>
            <a:off x="4589614" y="168627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22DAEE4-BADC-7CAE-11BD-FC5FBAED2D7F}"/>
              </a:ext>
            </a:extLst>
          </p:cNvPr>
          <p:cNvSpPr txBox="1"/>
          <p:nvPr/>
        </p:nvSpPr>
        <p:spPr>
          <a:xfrm>
            <a:off x="4249176" y="168627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1148C95-9A68-28CA-1854-0A65F36BCA8F}"/>
              </a:ext>
            </a:extLst>
          </p:cNvPr>
          <p:cNvSpPr txBox="1"/>
          <p:nvPr/>
        </p:nvSpPr>
        <p:spPr>
          <a:xfrm>
            <a:off x="3847536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46CEE05-CEC6-B5D4-38D5-A522B9C140A6}"/>
              </a:ext>
            </a:extLst>
          </p:cNvPr>
          <p:cNvSpPr txBox="1"/>
          <p:nvPr/>
        </p:nvSpPr>
        <p:spPr>
          <a:xfrm>
            <a:off x="3501461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662713C-BD32-1AD5-E370-E0D93E60FBB3}"/>
              </a:ext>
            </a:extLst>
          </p:cNvPr>
          <p:cNvSpPr txBox="1"/>
          <p:nvPr/>
        </p:nvSpPr>
        <p:spPr>
          <a:xfrm>
            <a:off x="3177158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</a:t>
            </a:r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FD8E961-9BED-C86D-63C5-166DF8CE9493}"/>
              </a:ext>
            </a:extLst>
          </p:cNvPr>
          <p:cNvSpPr txBox="1"/>
          <p:nvPr/>
        </p:nvSpPr>
        <p:spPr>
          <a:xfrm>
            <a:off x="2765625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06A45F6-97E0-5589-BCDF-4D1B6923CBEE}"/>
              </a:ext>
            </a:extLst>
          </p:cNvPr>
          <p:cNvSpPr txBox="1"/>
          <p:nvPr/>
        </p:nvSpPr>
        <p:spPr>
          <a:xfrm>
            <a:off x="2441322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214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51C9E94-B82B-D7FE-A446-1F3AE0174DA7}"/>
              </a:ext>
            </a:extLst>
          </p:cNvPr>
          <p:cNvSpPr txBox="1"/>
          <p:nvPr/>
        </p:nvSpPr>
        <p:spPr>
          <a:xfrm>
            <a:off x="5309315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0130515-BD4B-A4BD-4747-660C2F8277D2}"/>
              </a:ext>
            </a:extLst>
          </p:cNvPr>
          <p:cNvSpPr txBox="1"/>
          <p:nvPr/>
        </p:nvSpPr>
        <p:spPr>
          <a:xfrm>
            <a:off x="5617944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6B279E8-C118-E55A-FDC3-0BCF6CC5D0A8}"/>
              </a:ext>
            </a:extLst>
          </p:cNvPr>
          <p:cNvSpPr txBox="1"/>
          <p:nvPr/>
        </p:nvSpPr>
        <p:spPr>
          <a:xfrm>
            <a:off x="5947389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C75B377-EEE7-5B4B-0C7E-3C49A88BBC55}"/>
              </a:ext>
            </a:extLst>
          </p:cNvPr>
          <p:cNvSpPr txBox="1"/>
          <p:nvPr/>
        </p:nvSpPr>
        <p:spPr>
          <a:xfrm>
            <a:off x="6367061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AB50098A-1265-29AF-0123-77F2FE077E59}"/>
              </a:ext>
            </a:extLst>
          </p:cNvPr>
          <p:cNvSpPr txBox="1"/>
          <p:nvPr/>
        </p:nvSpPr>
        <p:spPr>
          <a:xfrm>
            <a:off x="6679780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84691FC2-9E35-DBE5-7600-40637F2BAAC7}"/>
              </a:ext>
            </a:extLst>
          </p:cNvPr>
          <p:cNvSpPr txBox="1"/>
          <p:nvPr/>
        </p:nvSpPr>
        <p:spPr>
          <a:xfrm>
            <a:off x="7007311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DE60D22-2538-0D5F-BCAF-6E572932A588}"/>
              </a:ext>
            </a:extLst>
          </p:cNvPr>
          <p:cNvSpPr txBox="1"/>
          <p:nvPr/>
        </p:nvSpPr>
        <p:spPr>
          <a:xfrm>
            <a:off x="7420741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CF8993C8-C75B-B029-39E5-D668F94EF4E1}"/>
              </a:ext>
            </a:extLst>
          </p:cNvPr>
          <p:cNvSpPr txBox="1"/>
          <p:nvPr/>
        </p:nvSpPr>
        <p:spPr>
          <a:xfrm>
            <a:off x="7767933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229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3B10A72-53BC-0FD1-06F3-5E14D3BDD695}"/>
              </a:ext>
            </a:extLst>
          </p:cNvPr>
          <p:cNvSpPr txBox="1"/>
          <p:nvPr/>
        </p:nvSpPr>
        <p:spPr>
          <a:xfrm>
            <a:off x="8090614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2355851-32AC-B9E1-7F1A-A45E2A2ABEF1}"/>
              </a:ext>
            </a:extLst>
          </p:cNvPr>
          <p:cNvSpPr txBox="1"/>
          <p:nvPr/>
        </p:nvSpPr>
        <p:spPr>
          <a:xfrm>
            <a:off x="8508893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D9CB72E-ECF0-F342-BC95-35DF48BE286E}"/>
              </a:ext>
            </a:extLst>
          </p:cNvPr>
          <p:cNvSpPr txBox="1"/>
          <p:nvPr/>
        </p:nvSpPr>
        <p:spPr>
          <a:xfrm>
            <a:off x="8832690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92F8E902-D831-F3B3-D20F-235087E07778}"/>
              </a:ext>
            </a:extLst>
          </p:cNvPr>
          <p:cNvSpPr txBox="1"/>
          <p:nvPr/>
        </p:nvSpPr>
        <p:spPr>
          <a:xfrm>
            <a:off x="9156486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BB398C3-AD22-66DB-E2D5-810985C88CAD}"/>
              </a:ext>
            </a:extLst>
          </p:cNvPr>
          <p:cNvSpPr txBox="1"/>
          <p:nvPr/>
        </p:nvSpPr>
        <p:spPr>
          <a:xfrm>
            <a:off x="11657600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912B48D-ED59-E077-6C9C-0FC72839B84A}"/>
              </a:ext>
            </a:extLst>
          </p:cNvPr>
          <p:cNvSpPr txBox="1"/>
          <p:nvPr/>
        </p:nvSpPr>
        <p:spPr>
          <a:xfrm>
            <a:off x="11333804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82230B35-7AF3-067E-A028-167DCA9F9B7B}"/>
              </a:ext>
            </a:extLst>
          </p:cNvPr>
          <p:cNvSpPr txBox="1"/>
          <p:nvPr/>
        </p:nvSpPr>
        <p:spPr>
          <a:xfrm>
            <a:off x="11010008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BC3AC28-7D54-CAA0-42D2-72323E0273E0}"/>
              </a:ext>
            </a:extLst>
          </p:cNvPr>
          <p:cNvSpPr txBox="1"/>
          <p:nvPr/>
        </p:nvSpPr>
        <p:spPr>
          <a:xfrm>
            <a:off x="10577514" y="168415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1C2DDD2-5547-141C-C6D7-61B5445B7759}"/>
              </a:ext>
            </a:extLst>
          </p:cNvPr>
          <p:cNvSpPr txBox="1"/>
          <p:nvPr/>
        </p:nvSpPr>
        <p:spPr>
          <a:xfrm>
            <a:off x="10231439" y="169246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</a:t>
            </a:r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844D7383-B199-6543-7A68-C967A5184646}"/>
              </a:ext>
            </a:extLst>
          </p:cNvPr>
          <p:cNvSpPr txBox="1"/>
          <p:nvPr/>
        </p:nvSpPr>
        <p:spPr>
          <a:xfrm>
            <a:off x="9910208" y="169246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235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5D1587FD-76F5-3061-8F6D-6BD83B156DB8}"/>
              </a:ext>
            </a:extLst>
          </p:cNvPr>
          <p:cNvSpPr txBox="1"/>
          <p:nvPr/>
        </p:nvSpPr>
        <p:spPr>
          <a:xfrm>
            <a:off x="4957968" y="264898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A0533A3D-825D-A9A1-E33C-9A96A37594E6}"/>
              </a:ext>
            </a:extLst>
          </p:cNvPr>
          <p:cNvSpPr txBox="1"/>
          <p:nvPr/>
        </p:nvSpPr>
        <p:spPr>
          <a:xfrm>
            <a:off x="4611893" y="264898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06C4611E-AA35-F7CD-8F14-12E88DCE238A}"/>
              </a:ext>
            </a:extLst>
          </p:cNvPr>
          <p:cNvSpPr txBox="1"/>
          <p:nvPr/>
        </p:nvSpPr>
        <p:spPr>
          <a:xfrm>
            <a:off x="4271455" y="264898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1146605-AC5A-51DF-5A97-306348913AF9}"/>
              </a:ext>
            </a:extLst>
          </p:cNvPr>
          <p:cNvSpPr txBox="1"/>
          <p:nvPr/>
        </p:nvSpPr>
        <p:spPr>
          <a:xfrm>
            <a:off x="3869815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44A6E9CC-B526-9D66-D898-DA2247D72706}"/>
              </a:ext>
            </a:extLst>
          </p:cNvPr>
          <p:cNvSpPr txBox="1"/>
          <p:nvPr/>
        </p:nvSpPr>
        <p:spPr>
          <a:xfrm>
            <a:off x="3199437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0DDCEBA7-6912-440A-3FD1-ACB9F47F23F8}"/>
              </a:ext>
            </a:extLst>
          </p:cNvPr>
          <p:cNvSpPr txBox="1"/>
          <p:nvPr/>
        </p:nvSpPr>
        <p:spPr>
          <a:xfrm>
            <a:off x="2787904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B73E2CCD-E979-DB58-F3E5-0714654A95CA}"/>
              </a:ext>
            </a:extLst>
          </p:cNvPr>
          <p:cNvSpPr txBox="1"/>
          <p:nvPr/>
        </p:nvSpPr>
        <p:spPr>
          <a:xfrm>
            <a:off x="2463601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FD8BBD64-01CD-78B7-4B5F-B4063334EC20}"/>
              </a:ext>
            </a:extLst>
          </p:cNvPr>
          <p:cNvSpPr txBox="1"/>
          <p:nvPr/>
        </p:nvSpPr>
        <p:spPr>
          <a:xfrm>
            <a:off x="5331594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EA21FC66-D847-CE64-8DC7-27DD72404A04}"/>
              </a:ext>
            </a:extLst>
          </p:cNvPr>
          <p:cNvSpPr txBox="1"/>
          <p:nvPr/>
        </p:nvSpPr>
        <p:spPr>
          <a:xfrm>
            <a:off x="5640223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F9321EEF-EF61-FB95-15B2-C74EEE608490}"/>
              </a:ext>
            </a:extLst>
          </p:cNvPr>
          <p:cNvSpPr txBox="1"/>
          <p:nvPr/>
        </p:nvSpPr>
        <p:spPr>
          <a:xfrm>
            <a:off x="5969668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67C14504-37C2-BD3B-D34F-AD5D857A673C}"/>
              </a:ext>
            </a:extLst>
          </p:cNvPr>
          <p:cNvSpPr txBox="1"/>
          <p:nvPr/>
        </p:nvSpPr>
        <p:spPr>
          <a:xfrm>
            <a:off x="638934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47F8C851-B5F2-CAD1-58D4-80465489B8AF}"/>
              </a:ext>
            </a:extLst>
          </p:cNvPr>
          <p:cNvSpPr txBox="1"/>
          <p:nvPr/>
        </p:nvSpPr>
        <p:spPr>
          <a:xfrm>
            <a:off x="6702059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BDCD0099-5265-5AEF-FB07-40D0D0DB4E54}"/>
              </a:ext>
            </a:extLst>
          </p:cNvPr>
          <p:cNvSpPr txBox="1"/>
          <p:nvPr/>
        </p:nvSpPr>
        <p:spPr>
          <a:xfrm>
            <a:off x="702959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F29A3C86-3DE0-CEEF-210D-E070510EE3EA}"/>
              </a:ext>
            </a:extLst>
          </p:cNvPr>
          <p:cNvSpPr txBox="1"/>
          <p:nvPr/>
        </p:nvSpPr>
        <p:spPr>
          <a:xfrm>
            <a:off x="744302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77682477-EBA4-A28D-B875-B091F2AF38E4}"/>
              </a:ext>
            </a:extLst>
          </p:cNvPr>
          <p:cNvSpPr txBox="1"/>
          <p:nvPr/>
        </p:nvSpPr>
        <p:spPr>
          <a:xfrm>
            <a:off x="8112893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8E682BA0-CE3B-08B4-EFE2-0010DD35F76E}"/>
              </a:ext>
            </a:extLst>
          </p:cNvPr>
          <p:cNvSpPr txBox="1"/>
          <p:nvPr/>
        </p:nvSpPr>
        <p:spPr>
          <a:xfrm>
            <a:off x="8531172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86FD941F-B4B9-654E-B12B-D6C04C1C1220}"/>
              </a:ext>
            </a:extLst>
          </p:cNvPr>
          <p:cNvSpPr txBox="1"/>
          <p:nvPr/>
        </p:nvSpPr>
        <p:spPr>
          <a:xfrm>
            <a:off x="8854969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B8E64CE3-CC5C-3D0F-6A85-EEAACBDE0A72}"/>
              </a:ext>
            </a:extLst>
          </p:cNvPr>
          <p:cNvSpPr txBox="1"/>
          <p:nvPr/>
        </p:nvSpPr>
        <p:spPr>
          <a:xfrm>
            <a:off x="9178765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B62BADB4-D3A2-E211-09A2-FBA458BC12DF}"/>
              </a:ext>
            </a:extLst>
          </p:cNvPr>
          <p:cNvSpPr txBox="1"/>
          <p:nvPr/>
        </p:nvSpPr>
        <p:spPr>
          <a:xfrm>
            <a:off x="2123751" y="2648989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21BFBFF7-9D1B-6137-29EA-49DACB180A57}"/>
              </a:ext>
            </a:extLst>
          </p:cNvPr>
          <p:cNvSpPr txBox="1"/>
          <p:nvPr/>
        </p:nvSpPr>
        <p:spPr>
          <a:xfrm>
            <a:off x="11035877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3A69F604-5BDC-5DAD-D11D-AB6B8FFB141B}"/>
              </a:ext>
            </a:extLst>
          </p:cNvPr>
          <p:cNvSpPr txBox="1"/>
          <p:nvPr/>
        </p:nvSpPr>
        <p:spPr>
          <a:xfrm>
            <a:off x="1168347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2F50950A-DAE5-B019-809C-D76253B05050}"/>
              </a:ext>
            </a:extLst>
          </p:cNvPr>
          <p:cNvSpPr txBox="1"/>
          <p:nvPr/>
        </p:nvSpPr>
        <p:spPr>
          <a:xfrm>
            <a:off x="10987729" y="355282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7" name="乗算記号 156">
            <a:extLst>
              <a:ext uri="{FF2B5EF4-FFF2-40B4-BE49-F238E27FC236}">
                <a16:creationId xmlns:a16="http://schemas.microsoft.com/office/drawing/2014/main" id="{66213AE5-8EDA-DB49-DC26-7D52D8201A25}"/>
              </a:ext>
            </a:extLst>
          </p:cNvPr>
          <p:cNvSpPr/>
          <p:nvPr/>
        </p:nvSpPr>
        <p:spPr>
          <a:xfrm>
            <a:off x="2039535" y="3732230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乗算記号 158">
            <a:extLst>
              <a:ext uri="{FF2B5EF4-FFF2-40B4-BE49-F238E27FC236}">
                <a16:creationId xmlns:a16="http://schemas.microsoft.com/office/drawing/2014/main" id="{07386E60-EE32-B5F1-54DC-4922E4FF9587}"/>
              </a:ext>
            </a:extLst>
          </p:cNvPr>
          <p:cNvSpPr/>
          <p:nvPr/>
        </p:nvSpPr>
        <p:spPr>
          <a:xfrm>
            <a:off x="4188850" y="3706293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正方形/長方形 160">
            <a:extLst>
              <a:ext uri="{FF2B5EF4-FFF2-40B4-BE49-F238E27FC236}">
                <a16:creationId xmlns:a16="http://schemas.microsoft.com/office/drawing/2014/main" id="{2CD14DD1-25A9-BA31-60FA-F10D703B0DDE}"/>
              </a:ext>
            </a:extLst>
          </p:cNvPr>
          <p:cNvSpPr/>
          <p:nvPr/>
        </p:nvSpPr>
        <p:spPr>
          <a:xfrm>
            <a:off x="7824788" y="2804653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5E25B752-A892-722C-9E91-3B3105E08FF4}"/>
              </a:ext>
            </a:extLst>
          </p:cNvPr>
          <p:cNvSpPr txBox="1"/>
          <p:nvPr/>
        </p:nvSpPr>
        <p:spPr>
          <a:xfrm>
            <a:off x="7775465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257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3" name="正方形/長方形 162">
            <a:extLst>
              <a:ext uri="{FF2B5EF4-FFF2-40B4-BE49-F238E27FC236}">
                <a16:creationId xmlns:a16="http://schemas.microsoft.com/office/drawing/2014/main" id="{9A009C91-418C-6BEF-F153-D578F0FF53DD}"/>
              </a:ext>
            </a:extLst>
          </p:cNvPr>
          <p:cNvSpPr/>
          <p:nvPr/>
        </p:nvSpPr>
        <p:spPr>
          <a:xfrm>
            <a:off x="3568297" y="2754594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75F2712A-D2B5-AEBD-F5A0-D4B9307A5B82}"/>
              </a:ext>
            </a:extLst>
          </p:cNvPr>
          <p:cNvSpPr txBox="1"/>
          <p:nvPr/>
        </p:nvSpPr>
        <p:spPr>
          <a:xfrm>
            <a:off x="3523740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245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5" name="正方形/長方形 164">
            <a:extLst>
              <a:ext uri="{FF2B5EF4-FFF2-40B4-BE49-F238E27FC236}">
                <a16:creationId xmlns:a16="http://schemas.microsoft.com/office/drawing/2014/main" id="{B1344771-17DA-7247-CEC0-FDFC2D50BF7C}"/>
              </a:ext>
            </a:extLst>
          </p:cNvPr>
          <p:cNvSpPr/>
          <p:nvPr/>
        </p:nvSpPr>
        <p:spPr>
          <a:xfrm>
            <a:off x="11430897" y="2798586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7215AB0C-2402-E9F8-2CCE-1C1082056D28}"/>
              </a:ext>
            </a:extLst>
          </p:cNvPr>
          <p:cNvSpPr txBox="1"/>
          <p:nvPr/>
        </p:nvSpPr>
        <p:spPr>
          <a:xfrm>
            <a:off x="11359674" y="264687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26</a:t>
            </a:r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AEE3289-8747-0586-539C-8B7FA7F0E5F5}"/>
              </a:ext>
            </a:extLst>
          </p:cNvPr>
          <p:cNvSpPr/>
          <p:nvPr/>
        </p:nvSpPr>
        <p:spPr>
          <a:xfrm>
            <a:off x="9988142" y="1244600"/>
            <a:ext cx="526292" cy="447867"/>
          </a:xfrm>
          <a:prstGeom prst="rect">
            <a:avLst/>
          </a:prstGeom>
          <a:solidFill>
            <a:srgbClr val="FF000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飲食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4871CA1-6E2A-11DE-A787-909498B0A122}"/>
              </a:ext>
            </a:extLst>
          </p:cNvPr>
          <p:cNvSpPr/>
          <p:nvPr/>
        </p:nvSpPr>
        <p:spPr>
          <a:xfrm>
            <a:off x="4267788" y="1200158"/>
            <a:ext cx="5234773" cy="52882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警察本部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1009BC6A-85A9-D471-3273-AE3C5235C0B7}"/>
              </a:ext>
            </a:extLst>
          </p:cNvPr>
          <p:cNvSpPr/>
          <p:nvPr/>
        </p:nvSpPr>
        <p:spPr>
          <a:xfrm>
            <a:off x="4273282" y="2852504"/>
            <a:ext cx="5229280" cy="52882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警察本部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FD30FD-18CC-E497-4798-A410EF2E5089}"/>
              </a:ext>
            </a:extLst>
          </p:cNvPr>
          <p:cNvSpPr txBox="1"/>
          <p:nvPr/>
        </p:nvSpPr>
        <p:spPr>
          <a:xfrm>
            <a:off x="2223972" y="2933299"/>
            <a:ext cx="1990402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長栄テント＆着ぐるみ控室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520FB2A-452C-BBCF-E217-43C7DF88FEC0}"/>
              </a:ext>
            </a:extLst>
          </p:cNvPr>
          <p:cNvSpPr/>
          <p:nvPr/>
        </p:nvSpPr>
        <p:spPr>
          <a:xfrm rot="10800000">
            <a:off x="2121688" y="2679741"/>
            <a:ext cx="2043626" cy="70744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57777A60-0B7A-B69A-237C-585A76D9345D}"/>
              </a:ext>
            </a:extLst>
          </p:cNvPr>
          <p:cNvSpPr/>
          <p:nvPr/>
        </p:nvSpPr>
        <p:spPr>
          <a:xfrm rot="10800000">
            <a:off x="2459952" y="1213860"/>
            <a:ext cx="673520" cy="67654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332E49C-B909-9013-334D-C605DF5E9BB1}"/>
              </a:ext>
            </a:extLst>
          </p:cNvPr>
          <p:cNvSpPr txBox="1"/>
          <p:nvPr/>
        </p:nvSpPr>
        <p:spPr>
          <a:xfrm>
            <a:off x="2244713" y="1907911"/>
            <a:ext cx="105881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ベビーカー置場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61BD8E8-2AC1-9FB7-C39D-E140A0C95160}"/>
              </a:ext>
            </a:extLst>
          </p:cNvPr>
          <p:cNvSpPr/>
          <p:nvPr/>
        </p:nvSpPr>
        <p:spPr>
          <a:xfrm rot="16200000">
            <a:off x="11064287" y="757831"/>
            <a:ext cx="447867" cy="1421403"/>
          </a:xfrm>
          <a:prstGeom prst="rect">
            <a:avLst/>
          </a:prstGeom>
          <a:solidFill>
            <a:srgbClr val="00B0F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西部綜合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DF551D8-C746-13C6-9D4B-81101F0F21ED}"/>
              </a:ext>
            </a:extLst>
          </p:cNvPr>
          <p:cNvSpPr/>
          <p:nvPr/>
        </p:nvSpPr>
        <p:spPr>
          <a:xfrm rot="16200000">
            <a:off x="3106100" y="2842714"/>
            <a:ext cx="447867" cy="1727155"/>
          </a:xfrm>
          <a:prstGeom prst="rect">
            <a:avLst/>
          </a:prstGeom>
          <a:solidFill>
            <a:srgbClr val="00B0F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セノン</a:t>
            </a:r>
          </a:p>
        </p:txBody>
      </p:sp>
    </p:spTree>
    <p:extLst>
      <p:ext uri="{BB962C8B-B14F-4D97-AF65-F5344CB8AC3E}">
        <p14:creationId xmlns:p14="http://schemas.microsoft.com/office/powerpoint/2010/main" val="2626499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8F68E-7236-EB2E-91A1-21491D7126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55CD349-39CF-A639-F341-48247C1857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85" b="19438"/>
          <a:stretch>
            <a:fillRect/>
          </a:stretch>
        </p:blipFill>
        <p:spPr>
          <a:xfrm>
            <a:off x="120072" y="899920"/>
            <a:ext cx="6280727" cy="5058159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57B8D0DE-7419-FB97-121A-00BD25CFB574}"/>
              </a:ext>
            </a:extLst>
          </p:cNvPr>
          <p:cNvSpPr/>
          <p:nvPr/>
        </p:nvSpPr>
        <p:spPr>
          <a:xfrm>
            <a:off x="5331170" y="1089659"/>
            <a:ext cx="1196340" cy="233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AF111D9-EA20-5B28-57F6-2ABF5AB1D6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43" r="985" b="14938"/>
          <a:stretch>
            <a:fillRect/>
          </a:stretch>
        </p:blipFill>
        <p:spPr>
          <a:xfrm>
            <a:off x="5331170" y="910884"/>
            <a:ext cx="6860830" cy="5036231"/>
          </a:xfrm>
          <a:prstGeom prst="rect">
            <a:avLst/>
          </a:prstGeom>
        </p:spPr>
      </p:pic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4CC4F298-AA97-8EDC-8597-BF5A7E8B9BA2}"/>
              </a:ext>
            </a:extLst>
          </p:cNvPr>
          <p:cNvCxnSpPr>
            <a:cxnSpLocks/>
          </p:cNvCxnSpPr>
          <p:nvPr/>
        </p:nvCxnSpPr>
        <p:spPr>
          <a:xfrm>
            <a:off x="6324600" y="3479800"/>
            <a:ext cx="0" cy="141224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フリーフォーム: 図形 14">
            <a:extLst>
              <a:ext uri="{FF2B5EF4-FFF2-40B4-BE49-F238E27FC236}">
                <a16:creationId xmlns:a16="http://schemas.microsoft.com/office/drawing/2014/main" id="{D06B8F91-7BB8-F7A7-F1CA-1986D21F5533}"/>
              </a:ext>
            </a:extLst>
          </p:cNvPr>
          <p:cNvSpPr/>
          <p:nvPr/>
        </p:nvSpPr>
        <p:spPr>
          <a:xfrm>
            <a:off x="6076950" y="1090613"/>
            <a:ext cx="552450" cy="2486025"/>
          </a:xfrm>
          <a:custGeom>
            <a:avLst/>
            <a:gdLst>
              <a:gd name="csX0" fmla="*/ 0 w 552450"/>
              <a:gd name="csY0" fmla="*/ 0 h 2486025"/>
              <a:gd name="csX1" fmla="*/ 266700 w 552450"/>
              <a:gd name="csY1" fmla="*/ 1171575 h 2486025"/>
              <a:gd name="csX2" fmla="*/ 452438 w 552450"/>
              <a:gd name="csY2" fmla="*/ 1128712 h 2486025"/>
              <a:gd name="csX3" fmla="*/ 119063 w 552450"/>
              <a:gd name="csY3" fmla="*/ 1395412 h 2486025"/>
              <a:gd name="csX4" fmla="*/ 300038 w 552450"/>
              <a:gd name="csY4" fmla="*/ 1362075 h 2486025"/>
              <a:gd name="csX5" fmla="*/ 552450 w 552450"/>
              <a:gd name="csY5" fmla="*/ 2486025 h 2486025"/>
              <a:gd name="csX6" fmla="*/ 552450 w 552450"/>
              <a:gd name="csY6" fmla="*/ 2481262 h 2486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52450" h="2486025">
                <a:moveTo>
                  <a:pt x="0" y="0"/>
                </a:moveTo>
                <a:lnTo>
                  <a:pt x="266700" y="1171575"/>
                </a:lnTo>
                <a:lnTo>
                  <a:pt x="452438" y="1128712"/>
                </a:lnTo>
                <a:lnTo>
                  <a:pt x="119063" y="1395412"/>
                </a:lnTo>
                <a:lnTo>
                  <a:pt x="300038" y="1362075"/>
                </a:lnTo>
                <a:lnTo>
                  <a:pt x="552450" y="2486025"/>
                </a:lnTo>
                <a:lnTo>
                  <a:pt x="552450" y="2481262"/>
                </a:ln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94BD250-83BB-6BEA-1414-C746FB5A5A3E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4ADA4AA-F03A-72CA-44C1-6D6378680059}"/>
              </a:ext>
            </a:extLst>
          </p:cNvPr>
          <p:cNvSpPr txBox="1"/>
          <p:nvPr/>
        </p:nvSpPr>
        <p:spPr>
          <a:xfrm>
            <a:off x="2808446" y="5792404"/>
            <a:ext cx="78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68</a:t>
            </a: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台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36C1970-D231-82CF-009D-78759A35B18B}"/>
              </a:ext>
            </a:extLst>
          </p:cNvPr>
          <p:cNvSpPr txBox="1"/>
          <p:nvPr/>
        </p:nvSpPr>
        <p:spPr>
          <a:xfrm>
            <a:off x="4929531" y="174562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AC8A148-32E5-8415-F3DD-2A86AD5386C4}"/>
              </a:ext>
            </a:extLst>
          </p:cNvPr>
          <p:cNvSpPr txBox="1"/>
          <p:nvPr/>
        </p:nvSpPr>
        <p:spPr>
          <a:xfrm>
            <a:off x="4929530" y="269904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DA1DCA7E-F3D8-9037-7934-66287023F0B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" t="42143" r="92520" b="32799"/>
          <a:stretch>
            <a:fillRect/>
          </a:stretch>
        </p:blipFill>
        <p:spPr>
          <a:xfrm>
            <a:off x="331789" y="2101850"/>
            <a:ext cx="709612" cy="1327150"/>
          </a:xfrm>
          <a:prstGeom prst="rect">
            <a:avLst/>
          </a:prstGeom>
        </p:spPr>
      </p:pic>
      <p:sp>
        <p:nvSpPr>
          <p:cNvPr id="31" name="乗算記号 30">
            <a:extLst>
              <a:ext uri="{FF2B5EF4-FFF2-40B4-BE49-F238E27FC236}">
                <a16:creationId xmlns:a16="http://schemas.microsoft.com/office/drawing/2014/main" id="{1CC05550-D714-E18C-AC21-8F331B12D638}"/>
              </a:ext>
            </a:extLst>
          </p:cNvPr>
          <p:cNvSpPr/>
          <p:nvPr/>
        </p:nvSpPr>
        <p:spPr>
          <a:xfrm>
            <a:off x="2039535" y="3732230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05B86A6-54F8-F2AE-D260-EDDD73BE282D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FA3DF02-9D66-DB9E-DF43-9AC166EADF8C}"/>
              </a:ext>
            </a:extLst>
          </p:cNvPr>
          <p:cNvSpPr txBox="1"/>
          <p:nvPr/>
        </p:nvSpPr>
        <p:spPr>
          <a:xfrm>
            <a:off x="4583456" y="174562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325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09AB160-2CBB-16BD-011F-BD91ED261691}"/>
              </a:ext>
            </a:extLst>
          </p:cNvPr>
          <p:cNvSpPr txBox="1"/>
          <p:nvPr/>
        </p:nvSpPr>
        <p:spPr>
          <a:xfrm>
            <a:off x="4583455" y="269904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60EB466-F1E2-54D3-07CF-F494AA06FDF3}"/>
              </a:ext>
            </a:extLst>
          </p:cNvPr>
          <p:cNvSpPr txBox="1"/>
          <p:nvPr/>
        </p:nvSpPr>
        <p:spPr>
          <a:xfrm>
            <a:off x="4243018" y="174562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2682679-D1C8-CD93-14DE-645789449AB5}"/>
              </a:ext>
            </a:extLst>
          </p:cNvPr>
          <p:cNvSpPr txBox="1"/>
          <p:nvPr/>
        </p:nvSpPr>
        <p:spPr>
          <a:xfrm>
            <a:off x="4243017" y="269904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303698E-B734-E42E-82F2-2EF2CE5C8C2B}"/>
              </a:ext>
            </a:extLst>
          </p:cNvPr>
          <p:cNvSpPr txBox="1"/>
          <p:nvPr/>
        </p:nvSpPr>
        <p:spPr>
          <a:xfrm>
            <a:off x="3841378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F4A52FD-A021-B2D4-6409-F604A82998BE}"/>
              </a:ext>
            </a:extLst>
          </p:cNvPr>
          <p:cNvSpPr txBox="1"/>
          <p:nvPr/>
        </p:nvSpPr>
        <p:spPr>
          <a:xfrm>
            <a:off x="3841377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6CC3A16-085F-5C86-35CD-9A304EC2551A}"/>
              </a:ext>
            </a:extLst>
          </p:cNvPr>
          <p:cNvSpPr txBox="1"/>
          <p:nvPr/>
        </p:nvSpPr>
        <p:spPr>
          <a:xfrm>
            <a:off x="3495303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5A2A6D2-E595-D34E-445B-5BB4DC1CE81B}"/>
              </a:ext>
            </a:extLst>
          </p:cNvPr>
          <p:cNvSpPr txBox="1"/>
          <p:nvPr/>
        </p:nvSpPr>
        <p:spPr>
          <a:xfrm>
            <a:off x="3171000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5A062DC-8B6C-AB17-21B6-29DADF1BDD2D}"/>
              </a:ext>
            </a:extLst>
          </p:cNvPr>
          <p:cNvSpPr txBox="1"/>
          <p:nvPr/>
        </p:nvSpPr>
        <p:spPr>
          <a:xfrm>
            <a:off x="3170999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C0C933B-4F21-D25E-ECA3-7D8DA4DABF9C}"/>
              </a:ext>
            </a:extLst>
          </p:cNvPr>
          <p:cNvSpPr txBox="1"/>
          <p:nvPr/>
        </p:nvSpPr>
        <p:spPr>
          <a:xfrm>
            <a:off x="2759467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9D4FCA0-CDC6-392D-3B97-E32A0DCCC1F1}"/>
              </a:ext>
            </a:extLst>
          </p:cNvPr>
          <p:cNvSpPr txBox="1"/>
          <p:nvPr/>
        </p:nvSpPr>
        <p:spPr>
          <a:xfrm>
            <a:off x="2759466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6660625-DED6-38EB-BDE7-982966C69A74}"/>
              </a:ext>
            </a:extLst>
          </p:cNvPr>
          <p:cNvSpPr txBox="1"/>
          <p:nvPr/>
        </p:nvSpPr>
        <p:spPr>
          <a:xfrm>
            <a:off x="2435164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2357BB1-1848-FEBA-80BF-90EAC0C288C5}"/>
              </a:ext>
            </a:extLst>
          </p:cNvPr>
          <p:cNvSpPr txBox="1"/>
          <p:nvPr/>
        </p:nvSpPr>
        <p:spPr>
          <a:xfrm>
            <a:off x="2435163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BCAC39-7657-7D1B-3B01-D443B890846B}"/>
              </a:ext>
            </a:extLst>
          </p:cNvPr>
          <p:cNvSpPr txBox="1"/>
          <p:nvPr/>
        </p:nvSpPr>
        <p:spPr>
          <a:xfrm>
            <a:off x="5303157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D95C5EB-CDDC-FB58-8FEC-EF4E05DD9474}"/>
              </a:ext>
            </a:extLst>
          </p:cNvPr>
          <p:cNvSpPr txBox="1"/>
          <p:nvPr/>
        </p:nvSpPr>
        <p:spPr>
          <a:xfrm>
            <a:off x="5303156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CCE1864-7A8E-4190-8BBC-5C54BBAFB597}"/>
              </a:ext>
            </a:extLst>
          </p:cNvPr>
          <p:cNvSpPr txBox="1"/>
          <p:nvPr/>
        </p:nvSpPr>
        <p:spPr>
          <a:xfrm>
            <a:off x="5611786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CC73B2F-BB9C-305C-27F2-8BF90A8C717A}"/>
              </a:ext>
            </a:extLst>
          </p:cNvPr>
          <p:cNvSpPr txBox="1"/>
          <p:nvPr/>
        </p:nvSpPr>
        <p:spPr>
          <a:xfrm>
            <a:off x="5611785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D867D83-9F4C-97B3-BD2B-D94EA5AADE91}"/>
              </a:ext>
            </a:extLst>
          </p:cNvPr>
          <p:cNvSpPr txBox="1"/>
          <p:nvPr/>
        </p:nvSpPr>
        <p:spPr>
          <a:xfrm>
            <a:off x="5941231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329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7E98C49-2176-B127-2525-1216B38C76F8}"/>
              </a:ext>
            </a:extLst>
          </p:cNvPr>
          <p:cNvSpPr txBox="1"/>
          <p:nvPr/>
        </p:nvSpPr>
        <p:spPr>
          <a:xfrm>
            <a:off x="5941230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2E3E059-79B2-9DD2-0C47-E63429E36CE2}"/>
              </a:ext>
            </a:extLst>
          </p:cNvPr>
          <p:cNvSpPr txBox="1"/>
          <p:nvPr/>
        </p:nvSpPr>
        <p:spPr>
          <a:xfrm>
            <a:off x="6360903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2B0A11-BE8A-3BBD-EC97-811ADC345FD7}"/>
              </a:ext>
            </a:extLst>
          </p:cNvPr>
          <p:cNvSpPr txBox="1"/>
          <p:nvPr/>
        </p:nvSpPr>
        <p:spPr>
          <a:xfrm>
            <a:off x="6360902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358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F60B378-E21D-14C8-D47A-A8231BFC8FD9}"/>
              </a:ext>
            </a:extLst>
          </p:cNvPr>
          <p:cNvSpPr txBox="1"/>
          <p:nvPr/>
        </p:nvSpPr>
        <p:spPr>
          <a:xfrm>
            <a:off x="6673622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78D3F77-9B01-2E20-5C58-A48052AC0577}"/>
              </a:ext>
            </a:extLst>
          </p:cNvPr>
          <p:cNvSpPr txBox="1"/>
          <p:nvPr/>
        </p:nvSpPr>
        <p:spPr>
          <a:xfrm>
            <a:off x="6673621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8E798E0-FAD2-A0EF-CF39-2008CF490648}"/>
              </a:ext>
            </a:extLst>
          </p:cNvPr>
          <p:cNvSpPr txBox="1"/>
          <p:nvPr/>
        </p:nvSpPr>
        <p:spPr>
          <a:xfrm>
            <a:off x="7001153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3BAD93E-18D4-910A-D2C0-2DD10DF6EEBB}"/>
              </a:ext>
            </a:extLst>
          </p:cNvPr>
          <p:cNvSpPr txBox="1"/>
          <p:nvPr/>
        </p:nvSpPr>
        <p:spPr>
          <a:xfrm>
            <a:off x="7001152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D2265CE-9F5B-6DF7-3E9C-BDF0CB4A7F81}"/>
              </a:ext>
            </a:extLst>
          </p:cNvPr>
          <p:cNvSpPr txBox="1"/>
          <p:nvPr/>
        </p:nvSpPr>
        <p:spPr>
          <a:xfrm>
            <a:off x="7414583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A9B1C88-F15E-AC5A-6FF8-1A56D2AA4C88}"/>
              </a:ext>
            </a:extLst>
          </p:cNvPr>
          <p:cNvSpPr txBox="1"/>
          <p:nvPr/>
        </p:nvSpPr>
        <p:spPr>
          <a:xfrm>
            <a:off x="7414582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A55476E-DDE9-EDD9-EF15-FAA5C816CE37}"/>
              </a:ext>
            </a:extLst>
          </p:cNvPr>
          <p:cNvSpPr txBox="1"/>
          <p:nvPr/>
        </p:nvSpPr>
        <p:spPr>
          <a:xfrm>
            <a:off x="7761775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90C89AB-97F8-580A-F76D-E6937F9A7696}"/>
              </a:ext>
            </a:extLst>
          </p:cNvPr>
          <p:cNvSpPr txBox="1"/>
          <p:nvPr/>
        </p:nvSpPr>
        <p:spPr>
          <a:xfrm>
            <a:off x="8084456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335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7C5B42CD-BBCC-9E6A-343B-0379E86B980D}"/>
              </a:ext>
            </a:extLst>
          </p:cNvPr>
          <p:cNvSpPr txBox="1"/>
          <p:nvPr/>
        </p:nvSpPr>
        <p:spPr>
          <a:xfrm>
            <a:off x="8084455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4A3DAA61-D874-7FB0-602D-379A5D9E95F8}"/>
              </a:ext>
            </a:extLst>
          </p:cNvPr>
          <p:cNvSpPr txBox="1"/>
          <p:nvPr/>
        </p:nvSpPr>
        <p:spPr>
          <a:xfrm>
            <a:off x="8502735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EA985716-DF2B-34AD-F0DB-F58731F513F4}"/>
              </a:ext>
            </a:extLst>
          </p:cNvPr>
          <p:cNvSpPr txBox="1"/>
          <p:nvPr/>
        </p:nvSpPr>
        <p:spPr>
          <a:xfrm>
            <a:off x="8502734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8A18DD2-3B7E-2066-975D-FDBAFA36F9DB}"/>
              </a:ext>
            </a:extLst>
          </p:cNvPr>
          <p:cNvSpPr txBox="1"/>
          <p:nvPr/>
        </p:nvSpPr>
        <p:spPr>
          <a:xfrm>
            <a:off x="8826532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E989C37-3149-47BB-EF09-476F56F164E3}"/>
              </a:ext>
            </a:extLst>
          </p:cNvPr>
          <p:cNvSpPr txBox="1"/>
          <p:nvPr/>
        </p:nvSpPr>
        <p:spPr>
          <a:xfrm>
            <a:off x="8826531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F4CD5C97-ABF7-A071-C164-562868D57186}"/>
              </a:ext>
            </a:extLst>
          </p:cNvPr>
          <p:cNvSpPr txBox="1"/>
          <p:nvPr/>
        </p:nvSpPr>
        <p:spPr>
          <a:xfrm>
            <a:off x="9150328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5866D9B-2D38-D376-A5B9-A686B021E500}"/>
              </a:ext>
            </a:extLst>
          </p:cNvPr>
          <p:cNvSpPr txBox="1"/>
          <p:nvPr/>
        </p:nvSpPr>
        <p:spPr>
          <a:xfrm>
            <a:off x="9150327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BF1741DD-E0F0-33CE-BD7E-6309EA6B0101}"/>
              </a:ext>
            </a:extLst>
          </p:cNvPr>
          <p:cNvSpPr txBox="1"/>
          <p:nvPr/>
        </p:nvSpPr>
        <p:spPr>
          <a:xfrm>
            <a:off x="11651442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9CC88A23-2101-4A3F-FC95-F25282C75A3A}"/>
              </a:ext>
            </a:extLst>
          </p:cNvPr>
          <p:cNvSpPr txBox="1"/>
          <p:nvPr/>
        </p:nvSpPr>
        <p:spPr>
          <a:xfrm>
            <a:off x="11651441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80A6962F-3A95-A26A-98E1-F7EC969F8992}"/>
              </a:ext>
            </a:extLst>
          </p:cNvPr>
          <p:cNvSpPr txBox="1"/>
          <p:nvPr/>
        </p:nvSpPr>
        <p:spPr>
          <a:xfrm>
            <a:off x="11327646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7439BFC0-5B75-8664-E284-92FE982695F8}"/>
              </a:ext>
            </a:extLst>
          </p:cNvPr>
          <p:cNvSpPr txBox="1"/>
          <p:nvPr/>
        </p:nvSpPr>
        <p:spPr>
          <a:xfrm>
            <a:off x="11003850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CE771254-866E-F45F-FB57-96C68D209BB6}"/>
              </a:ext>
            </a:extLst>
          </p:cNvPr>
          <p:cNvSpPr txBox="1"/>
          <p:nvPr/>
        </p:nvSpPr>
        <p:spPr>
          <a:xfrm>
            <a:off x="11003849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C0D9E3A1-5767-C48A-02D0-DA7FE136536F}"/>
              </a:ext>
            </a:extLst>
          </p:cNvPr>
          <p:cNvSpPr txBox="1"/>
          <p:nvPr/>
        </p:nvSpPr>
        <p:spPr>
          <a:xfrm>
            <a:off x="10571356" y="174350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DEC9536-B50D-C961-FC77-DE7F972A5A4D}"/>
              </a:ext>
            </a:extLst>
          </p:cNvPr>
          <p:cNvSpPr txBox="1"/>
          <p:nvPr/>
        </p:nvSpPr>
        <p:spPr>
          <a:xfrm>
            <a:off x="10225281" y="175181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5BD020B8-F121-E144-1A68-D57C275FEC6D}"/>
              </a:ext>
            </a:extLst>
          </p:cNvPr>
          <p:cNvSpPr txBox="1"/>
          <p:nvPr/>
        </p:nvSpPr>
        <p:spPr>
          <a:xfrm>
            <a:off x="9904050" y="175181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1BBEBD88-7FB7-0010-0B2C-0D01FB67DF7C}"/>
              </a:ext>
            </a:extLst>
          </p:cNvPr>
          <p:cNvSpPr txBox="1"/>
          <p:nvPr/>
        </p:nvSpPr>
        <p:spPr>
          <a:xfrm>
            <a:off x="9576519" y="175181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C8FC70A7-1377-AF74-45B7-0B47B72CAC4C}"/>
              </a:ext>
            </a:extLst>
          </p:cNvPr>
          <p:cNvSpPr txBox="1"/>
          <p:nvPr/>
        </p:nvSpPr>
        <p:spPr>
          <a:xfrm>
            <a:off x="750890" y="223604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14613E41-6602-F749-FC90-2DFC0BCFCEC4}"/>
              </a:ext>
            </a:extLst>
          </p:cNvPr>
          <p:cNvSpPr txBox="1"/>
          <p:nvPr/>
        </p:nvSpPr>
        <p:spPr>
          <a:xfrm>
            <a:off x="750890" y="265770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11E8BD3B-0FFA-71F7-8789-B7970CB35F3D}"/>
              </a:ext>
            </a:extLst>
          </p:cNvPr>
          <p:cNvSpPr txBox="1"/>
          <p:nvPr/>
        </p:nvSpPr>
        <p:spPr>
          <a:xfrm>
            <a:off x="746271" y="3079360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FC7A749F-426E-32CC-B1F8-20C8D3A52A0F}"/>
              </a:ext>
            </a:extLst>
          </p:cNvPr>
          <p:cNvSpPr txBox="1"/>
          <p:nvPr/>
        </p:nvSpPr>
        <p:spPr>
          <a:xfrm>
            <a:off x="753683" y="357663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ADDB5BE1-333D-2CC3-1065-B5F7A4C8E9BD}"/>
              </a:ext>
            </a:extLst>
          </p:cNvPr>
          <p:cNvSpPr txBox="1"/>
          <p:nvPr/>
        </p:nvSpPr>
        <p:spPr>
          <a:xfrm>
            <a:off x="740290" y="389057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66142C9D-244D-818F-1A41-FAADA7561E3F}"/>
              </a:ext>
            </a:extLst>
          </p:cNvPr>
          <p:cNvSpPr txBox="1"/>
          <p:nvPr/>
        </p:nvSpPr>
        <p:spPr>
          <a:xfrm>
            <a:off x="737057" y="420450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203D5531-D839-C707-24E4-C843672D34BF}"/>
              </a:ext>
            </a:extLst>
          </p:cNvPr>
          <p:cNvSpPr txBox="1"/>
          <p:nvPr/>
        </p:nvSpPr>
        <p:spPr>
          <a:xfrm>
            <a:off x="737056" y="452320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B3C4D6A2-07B9-28A8-AFE5-3156E7D1DC6D}"/>
              </a:ext>
            </a:extLst>
          </p:cNvPr>
          <p:cNvSpPr txBox="1"/>
          <p:nvPr/>
        </p:nvSpPr>
        <p:spPr>
          <a:xfrm>
            <a:off x="732878" y="483714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310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A6391FCF-D982-6093-A68E-3F052A44D582}"/>
              </a:ext>
            </a:extLst>
          </p:cNvPr>
          <p:cNvSpPr txBox="1"/>
          <p:nvPr/>
        </p:nvSpPr>
        <p:spPr>
          <a:xfrm>
            <a:off x="732878" y="518216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C010916D-1DC1-F2E0-040B-1C30295A2039}"/>
              </a:ext>
            </a:extLst>
          </p:cNvPr>
          <p:cNvSpPr txBox="1"/>
          <p:nvPr/>
        </p:nvSpPr>
        <p:spPr>
          <a:xfrm>
            <a:off x="2095313" y="269904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34</a:t>
            </a:r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89E5F80D-CFFF-2647-5DC0-5F99351B9BF3}"/>
              </a:ext>
            </a:extLst>
          </p:cNvPr>
          <p:cNvSpPr txBox="1"/>
          <p:nvPr/>
        </p:nvSpPr>
        <p:spPr>
          <a:xfrm>
            <a:off x="2765625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D42D14BD-6A1C-5115-CAD2-FB3F88C8A1DD}"/>
              </a:ext>
            </a:extLst>
          </p:cNvPr>
          <p:cNvSpPr txBox="1"/>
          <p:nvPr/>
        </p:nvSpPr>
        <p:spPr>
          <a:xfrm>
            <a:off x="2441322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5" name="テキスト ボックス 154">
            <a:extLst>
              <a:ext uri="{FF2B5EF4-FFF2-40B4-BE49-F238E27FC236}">
                <a16:creationId xmlns:a16="http://schemas.microsoft.com/office/drawing/2014/main" id="{BE57567E-6733-1640-FB27-87FF0EBD1660}"/>
              </a:ext>
            </a:extLst>
          </p:cNvPr>
          <p:cNvSpPr txBox="1"/>
          <p:nvPr/>
        </p:nvSpPr>
        <p:spPr>
          <a:xfrm>
            <a:off x="2101472" y="40004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06985388-54C6-DB7F-61F8-67B74ECA5A11}"/>
              </a:ext>
            </a:extLst>
          </p:cNvPr>
          <p:cNvSpPr txBox="1"/>
          <p:nvPr/>
        </p:nvSpPr>
        <p:spPr>
          <a:xfrm>
            <a:off x="3853777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9" name="テキスト ボックス 158">
            <a:extLst>
              <a:ext uri="{FF2B5EF4-FFF2-40B4-BE49-F238E27FC236}">
                <a16:creationId xmlns:a16="http://schemas.microsoft.com/office/drawing/2014/main" id="{ADD254A6-9603-7AA9-B518-164D2E18BF4D}"/>
              </a:ext>
            </a:extLst>
          </p:cNvPr>
          <p:cNvSpPr txBox="1"/>
          <p:nvPr/>
        </p:nvSpPr>
        <p:spPr>
          <a:xfrm>
            <a:off x="3529474" y="39982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1" name="テキスト ボックス 160">
            <a:extLst>
              <a:ext uri="{FF2B5EF4-FFF2-40B4-BE49-F238E27FC236}">
                <a16:creationId xmlns:a16="http://schemas.microsoft.com/office/drawing/2014/main" id="{B5B7F444-0F81-E024-E9A1-3E18273D6FBB}"/>
              </a:ext>
            </a:extLst>
          </p:cNvPr>
          <p:cNvSpPr txBox="1"/>
          <p:nvPr/>
        </p:nvSpPr>
        <p:spPr>
          <a:xfrm>
            <a:off x="3189624" y="40004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D5340302-342B-CB14-FBC0-0D441B6689A7}"/>
              </a:ext>
            </a:extLst>
          </p:cNvPr>
          <p:cNvSpPr txBox="1"/>
          <p:nvPr/>
        </p:nvSpPr>
        <p:spPr>
          <a:xfrm>
            <a:off x="4247222" y="400331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681A59BA-6752-CF6D-E71D-834ED9FE98B8}"/>
              </a:ext>
            </a:extLst>
          </p:cNvPr>
          <p:cNvSpPr txBox="1"/>
          <p:nvPr/>
        </p:nvSpPr>
        <p:spPr>
          <a:xfrm>
            <a:off x="2608200" y="51277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308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69" name="テキスト ボックス 168">
            <a:extLst>
              <a:ext uri="{FF2B5EF4-FFF2-40B4-BE49-F238E27FC236}">
                <a16:creationId xmlns:a16="http://schemas.microsoft.com/office/drawing/2014/main" id="{49E64DDC-036A-05BE-822B-41B4F90973A9}"/>
              </a:ext>
            </a:extLst>
          </p:cNvPr>
          <p:cNvSpPr txBox="1"/>
          <p:nvPr/>
        </p:nvSpPr>
        <p:spPr>
          <a:xfrm>
            <a:off x="6334979" y="4383405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←４階へ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1" name="テキスト ボックス 170">
            <a:extLst>
              <a:ext uri="{FF2B5EF4-FFF2-40B4-BE49-F238E27FC236}">
                <a16:creationId xmlns:a16="http://schemas.microsoft.com/office/drawing/2014/main" id="{FB785192-BA7C-4760-BBC6-4003E4D7A809}"/>
              </a:ext>
            </a:extLst>
          </p:cNvPr>
          <p:cNvSpPr txBox="1"/>
          <p:nvPr/>
        </p:nvSpPr>
        <p:spPr>
          <a:xfrm>
            <a:off x="4738949" y="4614237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←２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階から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5" name="テキスト ボックス 234">
            <a:extLst>
              <a:ext uri="{FF2B5EF4-FFF2-40B4-BE49-F238E27FC236}">
                <a16:creationId xmlns:a16="http://schemas.microsoft.com/office/drawing/2014/main" id="{884D1E60-BCC7-172E-EF2F-2BE71C657967}"/>
              </a:ext>
            </a:extLst>
          </p:cNvPr>
          <p:cNvSpPr txBox="1"/>
          <p:nvPr/>
        </p:nvSpPr>
        <p:spPr>
          <a:xfrm>
            <a:off x="10981570" y="357663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370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7" name="正方形/長方形 236">
            <a:extLst>
              <a:ext uri="{FF2B5EF4-FFF2-40B4-BE49-F238E27FC236}">
                <a16:creationId xmlns:a16="http://schemas.microsoft.com/office/drawing/2014/main" id="{CE531206-D197-CAA3-CD21-1B4434AED992}"/>
              </a:ext>
            </a:extLst>
          </p:cNvPr>
          <p:cNvSpPr/>
          <p:nvPr/>
        </p:nvSpPr>
        <p:spPr>
          <a:xfrm>
            <a:off x="3592353" y="2765425"/>
            <a:ext cx="203356" cy="146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9F186A3-EE23-4E35-2BEB-80E59C7E91BB}"/>
              </a:ext>
            </a:extLst>
          </p:cNvPr>
          <p:cNvSpPr txBox="1"/>
          <p:nvPr/>
        </p:nvSpPr>
        <p:spPr>
          <a:xfrm>
            <a:off x="3520236" y="269481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350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8" name="正方形/長方形 237">
            <a:extLst>
              <a:ext uri="{FF2B5EF4-FFF2-40B4-BE49-F238E27FC236}">
                <a16:creationId xmlns:a16="http://schemas.microsoft.com/office/drawing/2014/main" id="{97695247-9EF6-D5EC-9133-701248ACD788}"/>
              </a:ext>
            </a:extLst>
          </p:cNvPr>
          <p:cNvSpPr/>
          <p:nvPr/>
        </p:nvSpPr>
        <p:spPr>
          <a:xfrm>
            <a:off x="7824788" y="2804653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CA4AAFA1-8DAE-CE32-7D47-2056D36F815D}"/>
              </a:ext>
            </a:extLst>
          </p:cNvPr>
          <p:cNvSpPr txBox="1"/>
          <p:nvPr/>
        </p:nvSpPr>
        <p:spPr>
          <a:xfrm>
            <a:off x="7761774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40" name="正方形/長方形 239">
            <a:extLst>
              <a:ext uri="{FF2B5EF4-FFF2-40B4-BE49-F238E27FC236}">
                <a16:creationId xmlns:a16="http://schemas.microsoft.com/office/drawing/2014/main" id="{378610CF-C3F3-2EFE-028A-5111B15D8F2A}"/>
              </a:ext>
            </a:extLst>
          </p:cNvPr>
          <p:cNvSpPr/>
          <p:nvPr/>
        </p:nvSpPr>
        <p:spPr>
          <a:xfrm>
            <a:off x="11374511" y="2809732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A8058198-AB0B-9089-957C-0A628FCB9EBC}"/>
              </a:ext>
            </a:extLst>
          </p:cNvPr>
          <p:cNvSpPr txBox="1"/>
          <p:nvPr/>
        </p:nvSpPr>
        <p:spPr>
          <a:xfrm>
            <a:off x="11327645" y="269693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368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D9CB1AB-410E-F6DF-5078-327A9D3230CB}"/>
              </a:ext>
            </a:extLst>
          </p:cNvPr>
          <p:cNvSpPr/>
          <p:nvPr/>
        </p:nvSpPr>
        <p:spPr>
          <a:xfrm>
            <a:off x="2450310" y="1244600"/>
            <a:ext cx="334061" cy="488283"/>
          </a:xfrm>
          <a:prstGeom prst="rect">
            <a:avLst/>
          </a:prstGeom>
          <a:solidFill>
            <a:srgbClr val="FF000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チケプラ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1391562-1F74-351A-B382-B1243B2AE52F}"/>
              </a:ext>
            </a:extLst>
          </p:cNvPr>
          <p:cNvSpPr/>
          <p:nvPr/>
        </p:nvSpPr>
        <p:spPr>
          <a:xfrm>
            <a:off x="3177514" y="1270000"/>
            <a:ext cx="2092420" cy="472447"/>
          </a:xfrm>
          <a:prstGeom prst="rect">
            <a:avLst/>
          </a:prstGeom>
          <a:solidFill>
            <a:srgbClr val="FF000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リードガード（金麦）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A72CDD8D-257B-FBB9-B360-8BD9E214C0C1}"/>
              </a:ext>
            </a:extLst>
          </p:cNvPr>
          <p:cNvSpPr/>
          <p:nvPr/>
        </p:nvSpPr>
        <p:spPr>
          <a:xfrm>
            <a:off x="5616178" y="1280160"/>
            <a:ext cx="672521" cy="463346"/>
          </a:xfrm>
          <a:prstGeom prst="rect">
            <a:avLst/>
          </a:prstGeom>
          <a:solidFill>
            <a:srgbClr val="FF000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ナンガ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543954D1-7B1A-AB13-F5AE-3F9DAA12D18F}"/>
              </a:ext>
            </a:extLst>
          </p:cNvPr>
          <p:cNvSpPr/>
          <p:nvPr/>
        </p:nvSpPr>
        <p:spPr>
          <a:xfrm>
            <a:off x="7462699" y="1244600"/>
            <a:ext cx="946721" cy="498906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ＧＲＡＮＤ</a:t>
            </a: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D28F786-44D1-A3A4-F456-01697A6CB280}"/>
              </a:ext>
            </a:extLst>
          </p:cNvPr>
          <p:cNvSpPr/>
          <p:nvPr/>
        </p:nvSpPr>
        <p:spPr>
          <a:xfrm>
            <a:off x="8511820" y="1222985"/>
            <a:ext cx="2365618" cy="528829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エム・プロジェクト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8A51F0A5-7FDF-C0FA-F50A-CBB7F1DE2DBA}"/>
              </a:ext>
            </a:extLst>
          </p:cNvPr>
          <p:cNvSpPr/>
          <p:nvPr/>
        </p:nvSpPr>
        <p:spPr>
          <a:xfrm>
            <a:off x="11025043" y="1224109"/>
            <a:ext cx="946721" cy="528829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Ｆ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A6B4F83A-303D-E163-19FE-D4DD0E5CF3EE}"/>
              </a:ext>
            </a:extLst>
          </p:cNvPr>
          <p:cNvSpPr/>
          <p:nvPr/>
        </p:nvSpPr>
        <p:spPr>
          <a:xfrm>
            <a:off x="11033119" y="2883844"/>
            <a:ext cx="946721" cy="528829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Ｆ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37630976-F18C-7FF3-7E89-C036FC3FB787}"/>
              </a:ext>
            </a:extLst>
          </p:cNvPr>
          <p:cNvSpPr/>
          <p:nvPr/>
        </p:nvSpPr>
        <p:spPr>
          <a:xfrm>
            <a:off x="7033085" y="2900170"/>
            <a:ext cx="2481345" cy="528829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電気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E678B4EB-C0F4-74AE-40A9-CF7F3D399EE9}"/>
              </a:ext>
            </a:extLst>
          </p:cNvPr>
          <p:cNvSpPr/>
          <p:nvPr/>
        </p:nvSpPr>
        <p:spPr>
          <a:xfrm>
            <a:off x="6367565" y="2891978"/>
            <a:ext cx="625455" cy="528829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人材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18E72E8-6D00-3889-0BA3-C352D4D4BD90}"/>
              </a:ext>
            </a:extLst>
          </p:cNvPr>
          <p:cNvSpPr/>
          <p:nvPr/>
        </p:nvSpPr>
        <p:spPr>
          <a:xfrm>
            <a:off x="4919637" y="2911134"/>
            <a:ext cx="1338546" cy="528829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ヒロトミ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432831DF-57D2-8D70-60B8-3AA825CA4389}"/>
              </a:ext>
            </a:extLst>
          </p:cNvPr>
          <p:cNvSpPr/>
          <p:nvPr/>
        </p:nvSpPr>
        <p:spPr>
          <a:xfrm rot="16200000">
            <a:off x="6638336" y="1023650"/>
            <a:ext cx="447867" cy="969915"/>
          </a:xfrm>
          <a:prstGeom prst="rect">
            <a:avLst/>
          </a:prstGeom>
          <a:solidFill>
            <a:srgbClr val="00B0F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ＣＳＩ</a:t>
            </a: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8172FFB-FF5C-04BB-4428-19829BEB51DB}"/>
              </a:ext>
            </a:extLst>
          </p:cNvPr>
          <p:cNvSpPr/>
          <p:nvPr/>
        </p:nvSpPr>
        <p:spPr>
          <a:xfrm rot="16200000">
            <a:off x="-432124" y="4231958"/>
            <a:ext cx="1971043" cy="466727"/>
          </a:xfrm>
          <a:prstGeom prst="rect">
            <a:avLst/>
          </a:prstGeom>
          <a:solidFill>
            <a:srgbClr val="00B0F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関</a:t>
            </a:r>
            <a:endParaRPr kumimoji="1"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パ</a:t>
            </a:r>
            <a:endParaRPr kumimoji="1"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ト</a:t>
            </a:r>
            <a:endParaRPr kumimoji="1" lang="en-US" altLang="ja-JP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endParaRPr kumimoji="1" lang="ja-JP" altLang="en-US" sz="14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E8021529-AAE0-B34D-EA89-BA33B630BEF7}"/>
              </a:ext>
            </a:extLst>
          </p:cNvPr>
          <p:cNvSpPr/>
          <p:nvPr/>
        </p:nvSpPr>
        <p:spPr>
          <a:xfrm rot="16200000">
            <a:off x="3291567" y="2647896"/>
            <a:ext cx="447867" cy="2135908"/>
          </a:xfrm>
          <a:prstGeom prst="rect">
            <a:avLst/>
          </a:prstGeom>
          <a:solidFill>
            <a:srgbClr val="00B0F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コトナ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A06CAD4D-EC5B-2060-398E-AEEDCDA1F30D}"/>
              </a:ext>
            </a:extLst>
          </p:cNvPr>
          <p:cNvSpPr/>
          <p:nvPr/>
        </p:nvSpPr>
        <p:spPr>
          <a:xfrm rot="16200000">
            <a:off x="2553028" y="2846450"/>
            <a:ext cx="447867" cy="657160"/>
          </a:xfrm>
          <a:prstGeom prst="rect">
            <a:avLst/>
          </a:prstGeom>
          <a:solidFill>
            <a:srgbClr val="00B0F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ＣＳＩ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1DA0C4C4-492F-D20E-9CCF-5D2B5791A3DF}"/>
              </a:ext>
            </a:extLst>
          </p:cNvPr>
          <p:cNvSpPr/>
          <p:nvPr/>
        </p:nvSpPr>
        <p:spPr>
          <a:xfrm rot="16200000">
            <a:off x="2055269" y="3022479"/>
            <a:ext cx="447867" cy="311921"/>
          </a:xfrm>
          <a:prstGeom prst="rect">
            <a:avLst/>
          </a:prstGeom>
          <a:solidFill>
            <a:srgbClr val="00B0F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ja-JP" altLang="en-US" sz="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関西</a:t>
            </a:r>
            <a:endParaRPr lang="en-US" altLang="ja-JP" sz="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kumimoji="1" lang="ja-JP" altLang="en-US" sz="5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メディカル</a:t>
            </a:r>
          </a:p>
        </p:txBody>
      </p:sp>
    </p:spTree>
    <p:extLst>
      <p:ext uri="{BB962C8B-B14F-4D97-AF65-F5344CB8AC3E}">
        <p14:creationId xmlns:p14="http://schemas.microsoft.com/office/powerpoint/2010/main" val="1119981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CF239-EB3B-1FD7-5B05-E611A2695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4C60756-538C-963F-6A23-54FAE6886A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64" b="14938"/>
          <a:stretch>
            <a:fillRect/>
          </a:stretch>
        </p:blipFill>
        <p:spPr>
          <a:xfrm>
            <a:off x="120072" y="910884"/>
            <a:ext cx="6234545" cy="503623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27E9345-713C-C0D7-7D25-0960976F6A2C}"/>
              </a:ext>
            </a:extLst>
          </p:cNvPr>
          <p:cNvSpPr/>
          <p:nvPr/>
        </p:nvSpPr>
        <p:spPr>
          <a:xfrm>
            <a:off x="5240254" y="1089659"/>
            <a:ext cx="1196340" cy="233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D0A86B9-95FA-FC92-B939-6D291B6B8A9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75" t="457" r="606" b="22050"/>
          <a:stretch>
            <a:fillRect/>
          </a:stretch>
        </p:blipFill>
        <p:spPr>
          <a:xfrm>
            <a:off x="5240254" y="880930"/>
            <a:ext cx="6951746" cy="5205834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AFB3D1CA-3F0C-71CC-C95C-0D5F29CAE22E}"/>
              </a:ext>
            </a:extLst>
          </p:cNvPr>
          <p:cNvCxnSpPr>
            <a:cxnSpLocks/>
          </p:cNvCxnSpPr>
          <p:nvPr/>
        </p:nvCxnSpPr>
        <p:spPr>
          <a:xfrm>
            <a:off x="6324600" y="3479800"/>
            <a:ext cx="30017" cy="1554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フリーフォーム: 図形 11">
            <a:extLst>
              <a:ext uri="{FF2B5EF4-FFF2-40B4-BE49-F238E27FC236}">
                <a16:creationId xmlns:a16="http://schemas.microsoft.com/office/drawing/2014/main" id="{38F73CE1-ADC7-C681-7470-A325A525E464}"/>
              </a:ext>
            </a:extLst>
          </p:cNvPr>
          <p:cNvSpPr/>
          <p:nvPr/>
        </p:nvSpPr>
        <p:spPr>
          <a:xfrm>
            <a:off x="5314950" y="1138237"/>
            <a:ext cx="490538" cy="2290762"/>
          </a:xfrm>
          <a:custGeom>
            <a:avLst/>
            <a:gdLst>
              <a:gd name="csX0" fmla="*/ 0 w 490538"/>
              <a:gd name="csY0" fmla="*/ 0 h 2290762"/>
              <a:gd name="csX1" fmla="*/ 214313 w 490538"/>
              <a:gd name="csY1" fmla="*/ 1047750 h 2290762"/>
              <a:gd name="csX2" fmla="*/ 381000 w 490538"/>
              <a:gd name="csY2" fmla="*/ 1004887 h 2290762"/>
              <a:gd name="csX3" fmla="*/ 95250 w 490538"/>
              <a:gd name="csY3" fmla="*/ 1252537 h 2290762"/>
              <a:gd name="csX4" fmla="*/ 257175 w 490538"/>
              <a:gd name="csY4" fmla="*/ 1209675 h 2290762"/>
              <a:gd name="csX5" fmla="*/ 490538 w 490538"/>
              <a:gd name="csY5" fmla="*/ 2290762 h 2290762"/>
              <a:gd name="csX6" fmla="*/ 490538 w 490538"/>
              <a:gd name="csY6" fmla="*/ 2290762 h 2290762"/>
              <a:gd name="csX7" fmla="*/ 490538 w 490538"/>
              <a:gd name="csY7" fmla="*/ 2281237 h 22907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90538" h="2290762">
                <a:moveTo>
                  <a:pt x="0" y="0"/>
                </a:moveTo>
                <a:lnTo>
                  <a:pt x="214313" y="1047750"/>
                </a:lnTo>
                <a:lnTo>
                  <a:pt x="381000" y="1004887"/>
                </a:lnTo>
                <a:lnTo>
                  <a:pt x="95250" y="1252537"/>
                </a:lnTo>
                <a:lnTo>
                  <a:pt x="257175" y="1209675"/>
                </a:lnTo>
                <a:lnTo>
                  <a:pt x="490538" y="2290762"/>
                </a:lnTo>
                <a:lnTo>
                  <a:pt x="490538" y="2290762"/>
                </a:lnTo>
                <a:lnTo>
                  <a:pt x="490538" y="2281237"/>
                </a:lnTo>
              </a:path>
            </a:pathLst>
          </a:cu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85DA239-31A5-132C-8209-99A24FC04B83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４階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FC6881B2-6415-3FF1-EDA1-212327F99B1C}"/>
              </a:ext>
            </a:extLst>
          </p:cNvPr>
          <p:cNvSpPr/>
          <p:nvPr/>
        </p:nvSpPr>
        <p:spPr>
          <a:xfrm rot="16200000">
            <a:off x="3580972" y="1775703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F187CE2-B973-6459-D8B1-50E3CD0AAE0B}"/>
              </a:ext>
            </a:extLst>
          </p:cNvPr>
          <p:cNvSpPr txBox="1"/>
          <p:nvPr/>
        </p:nvSpPr>
        <p:spPr>
          <a:xfrm>
            <a:off x="4256600" y="3061299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仮設ゴミ箱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10E7C9D4-7D8A-C611-6823-2D8D42C38D79}"/>
              </a:ext>
            </a:extLst>
          </p:cNvPr>
          <p:cNvSpPr/>
          <p:nvPr/>
        </p:nvSpPr>
        <p:spPr>
          <a:xfrm rot="10800000">
            <a:off x="5008215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A9DF3842-F18D-DDCC-06C0-A78B0A1E0710}"/>
              </a:ext>
            </a:extLst>
          </p:cNvPr>
          <p:cNvSpPr/>
          <p:nvPr/>
        </p:nvSpPr>
        <p:spPr>
          <a:xfrm rot="10800000">
            <a:off x="4855815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01B500CF-C005-82BA-302F-095D101A4C0F}"/>
              </a:ext>
            </a:extLst>
          </p:cNvPr>
          <p:cNvSpPr/>
          <p:nvPr/>
        </p:nvSpPr>
        <p:spPr>
          <a:xfrm rot="10800000">
            <a:off x="4703415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BB283184-32F9-9AF9-D00C-EDC88C7CDB19}"/>
              </a:ext>
            </a:extLst>
          </p:cNvPr>
          <p:cNvSpPr/>
          <p:nvPr/>
        </p:nvSpPr>
        <p:spPr>
          <a:xfrm rot="10800000">
            <a:off x="4548702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2677B9D9-511A-A30C-584B-843CB6F52D9F}"/>
              </a:ext>
            </a:extLst>
          </p:cNvPr>
          <p:cNvSpPr/>
          <p:nvPr/>
        </p:nvSpPr>
        <p:spPr>
          <a:xfrm rot="10800000">
            <a:off x="4396302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4845DC71-DD50-843C-50B1-381C3246564C}"/>
              </a:ext>
            </a:extLst>
          </p:cNvPr>
          <p:cNvSpPr/>
          <p:nvPr/>
        </p:nvSpPr>
        <p:spPr>
          <a:xfrm rot="10800000">
            <a:off x="4243902" y="2915202"/>
            <a:ext cx="133920" cy="13926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9C4C7709-F8C8-FEB7-07DE-252AD16412E6}"/>
              </a:ext>
            </a:extLst>
          </p:cNvPr>
          <p:cNvSpPr/>
          <p:nvPr/>
        </p:nvSpPr>
        <p:spPr>
          <a:xfrm rot="10800000">
            <a:off x="2415450" y="1270335"/>
            <a:ext cx="1045289" cy="67654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C1E79D37-8C34-93C3-D421-A33EF614E61F}"/>
              </a:ext>
            </a:extLst>
          </p:cNvPr>
          <p:cNvSpPr txBox="1"/>
          <p:nvPr/>
        </p:nvSpPr>
        <p:spPr>
          <a:xfrm>
            <a:off x="2411489" y="1964386"/>
            <a:ext cx="105881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ベビーカー置場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1" name="フリーフォーム: 図形 60">
            <a:extLst>
              <a:ext uri="{FF2B5EF4-FFF2-40B4-BE49-F238E27FC236}">
                <a16:creationId xmlns:a16="http://schemas.microsoft.com/office/drawing/2014/main" id="{4678A35C-453B-7020-CCC9-92AD232ECCA0}"/>
              </a:ext>
            </a:extLst>
          </p:cNvPr>
          <p:cNvSpPr/>
          <p:nvPr/>
        </p:nvSpPr>
        <p:spPr>
          <a:xfrm>
            <a:off x="5288280" y="1188720"/>
            <a:ext cx="6751320" cy="3764280"/>
          </a:xfrm>
          <a:custGeom>
            <a:avLst/>
            <a:gdLst>
              <a:gd name="csX0" fmla="*/ 0 w 6751320"/>
              <a:gd name="csY0" fmla="*/ 38100 h 3764280"/>
              <a:gd name="csX1" fmla="*/ 0 w 6751320"/>
              <a:gd name="csY1" fmla="*/ 2217420 h 3764280"/>
              <a:gd name="csX2" fmla="*/ 4312920 w 6751320"/>
              <a:gd name="csY2" fmla="*/ 2240280 h 3764280"/>
              <a:gd name="csX3" fmla="*/ 4335780 w 6751320"/>
              <a:gd name="csY3" fmla="*/ 2308860 h 3764280"/>
              <a:gd name="csX4" fmla="*/ 1082040 w 6751320"/>
              <a:gd name="csY4" fmla="*/ 2887980 h 3764280"/>
              <a:gd name="csX5" fmla="*/ 1104900 w 6751320"/>
              <a:gd name="csY5" fmla="*/ 3764280 h 3764280"/>
              <a:gd name="csX6" fmla="*/ 6751320 w 6751320"/>
              <a:gd name="csY6" fmla="*/ 2705100 h 3764280"/>
              <a:gd name="csX7" fmla="*/ 6743700 w 6751320"/>
              <a:gd name="csY7" fmla="*/ 0 h 3764280"/>
              <a:gd name="csX8" fmla="*/ 6728460 w 6751320"/>
              <a:gd name="csY8" fmla="*/ 0 h 3764280"/>
              <a:gd name="csX9" fmla="*/ 0 w 6751320"/>
              <a:gd name="csY9" fmla="*/ 38100 h 37642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751320" h="3764280">
                <a:moveTo>
                  <a:pt x="0" y="38100"/>
                </a:moveTo>
                <a:lnTo>
                  <a:pt x="0" y="2217420"/>
                </a:lnTo>
                <a:lnTo>
                  <a:pt x="4312920" y="2240280"/>
                </a:lnTo>
                <a:lnTo>
                  <a:pt x="4335780" y="2308860"/>
                </a:lnTo>
                <a:lnTo>
                  <a:pt x="1082040" y="2887980"/>
                </a:lnTo>
                <a:lnTo>
                  <a:pt x="1104900" y="3764280"/>
                </a:lnTo>
                <a:lnTo>
                  <a:pt x="6751320" y="2705100"/>
                </a:lnTo>
                <a:lnTo>
                  <a:pt x="6743700" y="0"/>
                </a:lnTo>
                <a:lnTo>
                  <a:pt x="6728460" y="0"/>
                </a:lnTo>
                <a:lnTo>
                  <a:pt x="0" y="3810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99FF077F-A28B-A383-8C82-B2DEBDBA1279}"/>
              </a:ext>
            </a:extLst>
          </p:cNvPr>
          <p:cNvSpPr txBox="1"/>
          <p:nvPr/>
        </p:nvSpPr>
        <p:spPr>
          <a:xfrm>
            <a:off x="7682157" y="2085064"/>
            <a:ext cx="2955762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有料観覧席</a:t>
            </a:r>
            <a:endParaRPr lang="en-US" altLang="ja-JP" sz="32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11DCFAE-E5C1-07D2-D417-A1FDBA4787DF}"/>
              </a:ext>
            </a:extLst>
          </p:cNvPr>
          <p:cNvSpPr txBox="1"/>
          <p:nvPr/>
        </p:nvSpPr>
        <p:spPr>
          <a:xfrm>
            <a:off x="6354617" y="4341809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←５階へ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5C335A9-C891-AA29-4FED-F579CBC416E8}"/>
              </a:ext>
            </a:extLst>
          </p:cNvPr>
          <p:cNvSpPr txBox="1"/>
          <p:nvPr/>
        </p:nvSpPr>
        <p:spPr>
          <a:xfrm>
            <a:off x="4758587" y="4572641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３階から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0" name="乗算記号 69">
            <a:extLst>
              <a:ext uri="{FF2B5EF4-FFF2-40B4-BE49-F238E27FC236}">
                <a16:creationId xmlns:a16="http://schemas.microsoft.com/office/drawing/2014/main" id="{DDB7685D-5BA3-103D-BE57-16CA046A223D}"/>
              </a:ext>
            </a:extLst>
          </p:cNvPr>
          <p:cNvSpPr/>
          <p:nvPr/>
        </p:nvSpPr>
        <p:spPr>
          <a:xfrm>
            <a:off x="2317464" y="5071918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乗算記号 71">
            <a:extLst>
              <a:ext uri="{FF2B5EF4-FFF2-40B4-BE49-F238E27FC236}">
                <a16:creationId xmlns:a16="http://schemas.microsoft.com/office/drawing/2014/main" id="{EB63E563-0527-8E57-1EF2-B079D5B78664}"/>
              </a:ext>
            </a:extLst>
          </p:cNvPr>
          <p:cNvSpPr/>
          <p:nvPr/>
        </p:nvSpPr>
        <p:spPr>
          <a:xfrm>
            <a:off x="1982871" y="3728893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070B11AB-3DA7-976D-A2DB-29CCB53F3483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2361D3D-7407-DF3D-1CF1-3B746F4C4E30}"/>
              </a:ext>
            </a:extLst>
          </p:cNvPr>
          <p:cNvSpPr txBox="1"/>
          <p:nvPr/>
        </p:nvSpPr>
        <p:spPr>
          <a:xfrm>
            <a:off x="2721552" y="39992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1DEB0DF-588C-D3FF-8CAF-2F9A62FF5318}"/>
              </a:ext>
            </a:extLst>
          </p:cNvPr>
          <p:cNvSpPr txBox="1"/>
          <p:nvPr/>
        </p:nvSpPr>
        <p:spPr>
          <a:xfrm>
            <a:off x="2397249" y="39992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6294449-B110-6326-F3E4-7425D028B854}"/>
              </a:ext>
            </a:extLst>
          </p:cNvPr>
          <p:cNvSpPr txBox="1"/>
          <p:nvPr/>
        </p:nvSpPr>
        <p:spPr>
          <a:xfrm>
            <a:off x="2057399" y="40013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4295B6B-3963-7936-85F4-444889AED0D2}"/>
              </a:ext>
            </a:extLst>
          </p:cNvPr>
          <p:cNvSpPr txBox="1"/>
          <p:nvPr/>
        </p:nvSpPr>
        <p:spPr>
          <a:xfrm>
            <a:off x="3809704" y="39992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0DD15E7-0811-7AA2-6E8A-24E687230C0D}"/>
              </a:ext>
            </a:extLst>
          </p:cNvPr>
          <p:cNvSpPr txBox="1"/>
          <p:nvPr/>
        </p:nvSpPr>
        <p:spPr>
          <a:xfrm>
            <a:off x="3485401" y="39992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5555C5-F165-0DB1-D635-D6A052F418A7}"/>
              </a:ext>
            </a:extLst>
          </p:cNvPr>
          <p:cNvSpPr txBox="1"/>
          <p:nvPr/>
        </p:nvSpPr>
        <p:spPr>
          <a:xfrm>
            <a:off x="3145551" y="40013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508A6C0-BEEE-EAB1-42E0-BC16F606801E}"/>
              </a:ext>
            </a:extLst>
          </p:cNvPr>
          <p:cNvSpPr txBox="1"/>
          <p:nvPr/>
        </p:nvSpPr>
        <p:spPr>
          <a:xfrm>
            <a:off x="2696891" y="27167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448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60C557F-BCA7-426A-8B15-1F1B96106969}"/>
              </a:ext>
            </a:extLst>
          </p:cNvPr>
          <p:cNvSpPr txBox="1"/>
          <p:nvPr/>
        </p:nvSpPr>
        <p:spPr>
          <a:xfrm>
            <a:off x="2372588" y="27167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447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6B2F5E6-CD36-4591-C47A-8B19DC5B9AA7}"/>
              </a:ext>
            </a:extLst>
          </p:cNvPr>
          <p:cNvSpPr txBox="1"/>
          <p:nvPr/>
        </p:nvSpPr>
        <p:spPr>
          <a:xfrm>
            <a:off x="2032738" y="271888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446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3808E69-1803-8BBE-3441-4F3950AD4BE3}"/>
              </a:ext>
            </a:extLst>
          </p:cNvPr>
          <p:cNvSpPr txBox="1"/>
          <p:nvPr/>
        </p:nvSpPr>
        <p:spPr>
          <a:xfrm>
            <a:off x="3785043" y="27167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20D8BFD-04FA-A5CC-C64B-6359F576E370}"/>
              </a:ext>
            </a:extLst>
          </p:cNvPr>
          <p:cNvSpPr txBox="1"/>
          <p:nvPr/>
        </p:nvSpPr>
        <p:spPr>
          <a:xfrm>
            <a:off x="3120890" y="271888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449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EBDB31ED-7E44-3E46-D6DD-6ADB2F835663}"/>
              </a:ext>
            </a:extLst>
          </p:cNvPr>
          <p:cNvSpPr txBox="1"/>
          <p:nvPr/>
        </p:nvSpPr>
        <p:spPr>
          <a:xfrm>
            <a:off x="4196409" y="4008476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6680912-51E1-8B49-75F4-F934C3170A30}"/>
              </a:ext>
            </a:extLst>
          </p:cNvPr>
          <p:cNvSpPr txBox="1"/>
          <p:nvPr/>
        </p:nvSpPr>
        <p:spPr>
          <a:xfrm>
            <a:off x="2557387" y="513288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19FEFD0-0217-A888-EB10-3163747FED8D}"/>
              </a:ext>
            </a:extLst>
          </p:cNvPr>
          <p:cNvSpPr txBox="1"/>
          <p:nvPr/>
        </p:nvSpPr>
        <p:spPr>
          <a:xfrm>
            <a:off x="694994" y="357155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EAE3C187-91ED-3513-D3AD-A00268E5B8CF}"/>
              </a:ext>
            </a:extLst>
          </p:cNvPr>
          <p:cNvSpPr txBox="1"/>
          <p:nvPr/>
        </p:nvSpPr>
        <p:spPr>
          <a:xfrm>
            <a:off x="681601" y="388549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B331C111-3110-BD94-12E0-FF00F9063597}"/>
              </a:ext>
            </a:extLst>
          </p:cNvPr>
          <p:cNvSpPr txBox="1"/>
          <p:nvPr/>
        </p:nvSpPr>
        <p:spPr>
          <a:xfrm>
            <a:off x="678368" y="41994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33C78F2E-C394-946C-1AE4-5D6F7FA82A61}"/>
              </a:ext>
            </a:extLst>
          </p:cNvPr>
          <p:cNvSpPr txBox="1"/>
          <p:nvPr/>
        </p:nvSpPr>
        <p:spPr>
          <a:xfrm>
            <a:off x="678367" y="45181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1C8A87D-1C54-3A01-2DF5-3F3AD529E52A}"/>
              </a:ext>
            </a:extLst>
          </p:cNvPr>
          <p:cNvSpPr txBox="1"/>
          <p:nvPr/>
        </p:nvSpPr>
        <p:spPr>
          <a:xfrm>
            <a:off x="674189" y="483206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B549AC55-BA9A-D7A2-0AA8-EB60FE195703}"/>
              </a:ext>
            </a:extLst>
          </p:cNvPr>
          <p:cNvSpPr txBox="1"/>
          <p:nvPr/>
        </p:nvSpPr>
        <p:spPr>
          <a:xfrm>
            <a:off x="674189" y="517708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409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D35C8541-D650-15C5-C6FB-BDDF3B9575DB}"/>
              </a:ext>
            </a:extLst>
          </p:cNvPr>
          <p:cNvSpPr txBox="1"/>
          <p:nvPr/>
        </p:nvSpPr>
        <p:spPr>
          <a:xfrm>
            <a:off x="4551988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9B0F9424-8C03-2CE0-4756-C200CC58B6A9}"/>
              </a:ext>
            </a:extLst>
          </p:cNvPr>
          <p:cNvSpPr txBox="1"/>
          <p:nvPr/>
        </p:nvSpPr>
        <p:spPr>
          <a:xfrm>
            <a:off x="4875784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C498F9E5-B550-DA2E-FCA5-B900B038436C}"/>
              </a:ext>
            </a:extLst>
          </p:cNvPr>
          <p:cNvSpPr txBox="1"/>
          <p:nvPr/>
        </p:nvSpPr>
        <p:spPr>
          <a:xfrm>
            <a:off x="3151950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CA02ECC7-01E2-32EC-9548-5FE270DBC8D8}"/>
              </a:ext>
            </a:extLst>
          </p:cNvPr>
          <p:cNvSpPr txBox="1"/>
          <p:nvPr/>
        </p:nvSpPr>
        <p:spPr>
          <a:xfrm>
            <a:off x="3475747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5367FADB-B2AC-A888-B9E3-E02E43998367}"/>
              </a:ext>
            </a:extLst>
          </p:cNvPr>
          <p:cNvSpPr txBox="1"/>
          <p:nvPr/>
        </p:nvSpPr>
        <p:spPr>
          <a:xfrm>
            <a:off x="3799543" y="174894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C88A3859-0DDE-BDCF-47F5-6D9FC3C323F4}"/>
              </a:ext>
            </a:extLst>
          </p:cNvPr>
          <p:cNvSpPr txBox="1"/>
          <p:nvPr/>
        </p:nvSpPr>
        <p:spPr>
          <a:xfrm>
            <a:off x="2411489" y="175868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2FFFFE9A-E06B-9F98-FB68-CF7ED3B70CB7}"/>
              </a:ext>
            </a:extLst>
          </p:cNvPr>
          <p:cNvSpPr txBox="1"/>
          <p:nvPr/>
        </p:nvSpPr>
        <p:spPr>
          <a:xfrm>
            <a:off x="2735285" y="175868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2848497-A752-63BB-DA1F-8FD97DF0C741}"/>
              </a:ext>
            </a:extLst>
          </p:cNvPr>
          <p:cNvSpPr txBox="1"/>
          <p:nvPr/>
        </p:nvSpPr>
        <p:spPr>
          <a:xfrm>
            <a:off x="687251" y="282042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E273FD1D-06C3-E4DC-9932-8C9712D09690}"/>
              </a:ext>
            </a:extLst>
          </p:cNvPr>
          <p:cNvSpPr txBox="1"/>
          <p:nvPr/>
        </p:nvSpPr>
        <p:spPr>
          <a:xfrm>
            <a:off x="673858" y="313435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8EED136D-7774-DB6F-BDB2-73101A3655AB}"/>
              </a:ext>
            </a:extLst>
          </p:cNvPr>
          <p:cNvSpPr txBox="1"/>
          <p:nvPr/>
        </p:nvSpPr>
        <p:spPr>
          <a:xfrm>
            <a:off x="694994" y="216146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CD67AC63-F95A-D6AE-4FDE-3C3BC44C60C5}"/>
              </a:ext>
            </a:extLst>
          </p:cNvPr>
          <p:cNvSpPr txBox="1"/>
          <p:nvPr/>
        </p:nvSpPr>
        <p:spPr>
          <a:xfrm>
            <a:off x="681601" y="247539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417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F776C914-CE96-3DBB-3F21-946EA17BEECA}"/>
              </a:ext>
            </a:extLst>
          </p:cNvPr>
          <p:cNvSpPr txBox="1"/>
          <p:nvPr/>
        </p:nvSpPr>
        <p:spPr>
          <a:xfrm>
            <a:off x="4875743" y="269975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2D8517BC-ABD3-3EAD-16CD-A5782C4C56F3}"/>
              </a:ext>
            </a:extLst>
          </p:cNvPr>
          <p:cNvSpPr txBox="1"/>
          <p:nvPr/>
        </p:nvSpPr>
        <p:spPr>
          <a:xfrm>
            <a:off x="4551440" y="269975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5E4BF0B6-7F76-1B6E-9E0B-13C0C57F9008}"/>
              </a:ext>
            </a:extLst>
          </p:cNvPr>
          <p:cNvSpPr txBox="1"/>
          <p:nvPr/>
        </p:nvSpPr>
        <p:spPr>
          <a:xfrm>
            <a:off x="4211590" y="270187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27" name="正方形/長方形 126">
            <a:extLst>
              <a:ext uri="{FF2B5EF4-FFF2-40B4-BE49-F238E27FC236}">
                <a16:creationId xmlns:a16="http://schemas.microsoft.com/office/drawing/2014/main" id="{2AE9B753-B614-A0A0-8EED-69E7A3DEE7A2}"/>
              </a:ext>
            </a:extLst>
          </p:cNvPr>
          <p:cNvSpPr/>
          <p:nvPr/>
        </p:nvSpPr>
        <p:spPr>
          <a:xfrm>
            <a:off x="3535327" y="2805811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AD6EA76-C33F-DB18-D48E-CA70F5B7868F}"/>
              </a:ext>
            </a:extLst>
          </p:cNvPr>
          <p:cNvSpPr txBox="1"/>
          <p:nvPr/>
        </p:nvSpPr>
        <p:spPr>
          <a:xfrm>
            <a:off x="3460740" y="27167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450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F98FFB0-A4FB-CF7F-D9E9-657E91D2D50A}"/>
              </a:ext>
            </a:extLst>
          </p:cNvPr>
          <p:cNvSpPr/>
          <p:nvPr/>
        </p:nvSpPr>
        <p:spPr>
          <a:xfrm>
            <a:off x="228269" y="4513363"/>
            <a:ext cx="466725" cy="879168"/>
          </a:xfrm>
          <a:prstGeom prst="rect">
            <a:avLst/>
          </a:prstGeom>
          <a:solidFill>
            <a:srgbClr val="FF000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飲食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0C9BE893-BD75-45FF-6204-16CAEE47E7F5}"/>
              </a:ext>
            </a:extLst>
          </p:cNvPr>
          <p:cNvSpPr/>
          <p:nvPr/>
        </p:nvSpPr>
        <p:spPr>
          <a:xfrm rot="10800000">
            <a:off x="184028" y="2120492"/>
            <a:ext cx="835903" cy="20335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EECA1D0-C10B-ABB9-0C88-704030EC4FF2}"/>
              </a:ext>
            </a:extLst>
          </p:cNvPr>
          <p:cNvSpPr txBox="1"/>
          <p:nvPr/>
        </p:nvSpPr>
        <p:spPr>
          <a:xfrm>
            <a:off x="272868" y="2915904"/>
            <a:ext cx="67766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飲食</a:t>
            </a:r>
            <a:endParaRPr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ctr"/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テント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1A273498-5A29-6B54-8846-2F75C9C5348D}"/>
              </a:ext>
            </a:extLst>
          </p:cNvPr>
          <p:cNvSpPr/>
          <p:nvPr/>
        </p:nvSpPr>
        <p:spPr>
          <a:xfrm>
            <a:off x="3116603" y="3513260"/>
            <a:ext cx="1014515" cy="515350"/>
          </a:xfrm>
          <a:prstGeom prst="rect">
            <a:avLst/>
          </a:prstGeom>
          <a:solidFill>
            <a:srgbClr val="FF000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飲食</a:t>
            </a:r>
            <a:r>
              <a:rPr kumimoji="1" lang="en-US" altLang="ja-JP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(</a:t>
            </a:r>
            <a:r>
              <a:rPr kumimoji="1" lang="ja-JP" altLang="en-US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予備</a:t>
            </a:r>
            <a:r>
              <a:rPr kumimoji="1" lang="en-US" altLang="ja-JP" sz="12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)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CA66F5E-E42D-DC6A-75EB-D17D7AC0A43E}"/>
              </a:ext>
            </a:extLst>
          </p:cNvPr>
          <p:cNvSpPr/>
          <p:nvPr/>
        </p:nvSpPr>
        <p:spPr>
          <a:xfrm rot="16200000">
            <a:off x="3579990" y="1641784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0DB3103C-D3A6-D018-3998-D4E36EE238B6}"/>
              </a:ext>
            </a:extLst>
          </p:cNvPr>
          <p:cNvSpPr/>
          <p:nvPr/>
        </p:nvSpPr>
        <p:spPr>
          <a:xfrm rot="16200000">
            <a:off x="3579990" y="1507483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41272FEF-EF45-A666-45A0-A7DBC55EFFFB}"/>
              </a:ext>
            </a:extLst>
          </p:cNvPr>
          <p:cNvSpPr/>
          <p:nvPr/>
        </p:nvSpPr>
        <p:spPr>
          <a:xfrm rot="16200000">
            <a:off x="3579990" y="1373372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9F888831-74B7-F7A8-2701-20AADBCDD7C9}"/>
              </a:ext>
            </a:extLst>
          </p:cNvPr>
          <p:cNvSpPr/>
          <p:nvPr/>
        </p:nvSpPr>
        <p:spPr>
          <a:xfrm rot="16200000">
            <a:off x="4661327" y="1672480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92528210-EACA-743C-607A-FAA12C4A4143}"/>
              </a:ext>
            </a:extLst>
          </p:cNvPr>
          <p:cNvSpPr/>
          <p:nvPr/>
        </p:nvSpPr>
        <p:spPr>
          <a:xfrm rot="16200000">
            <a:off x="4661327" y="1520080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CE8A613B-4DF0-3953-453F-7CF1C9E893CA}"/>
              </a:ext>
            </a:extLst>
          </p:cNvPr>
          <p:cNvSpPr/>
          <p:nvPr/>
        </p:nvSpPr>
        <p:spPr>
          <a:xfrm rot="16200000">
            <a:off x="4661327" y="1367680"/>
            <a:ext cx="133920" cy="1392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1C3D370-9526-FABE-733D-872845E08FEA}"/>
              </a:ext>
            </a:extLst>
          </p:cNvPr>
          <p:cNvSpPr txBox="1"/>
          <p:nvPr/>
        </p:nvSpPr>
        <p:spPr>
          <a:xfrm>
            <a:off x="3757325" y="1940358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仮設トイレ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6A3E642-BB31-A3B2-9189-1CDC6A82DAEC}"/>
              </a:ext>
            </a:extLst>
          </p:cNvPr>
          <p:cNvSpPr txBox="1"/>
          <p:nvPr/>
        </p:nvSpPr>
        <p:spPr>
          <a:xfrm>
            <a:off x="4220314" y="17435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424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D3AC6243-7078-B797-8147-ED6AF010F63A}"/>
              </a:ext>
            </a:extLst>
          </p:cNvPr>
          <p:cNvSpPr/>
          <p:nvPr/>
        </p:nvSpPr>
        <p:spPr>
          <a:xfrm>
            <a:off x="4879568" y="1258339"/>
            <a:ext cx="334061" cy="528829"/>
          </a:xfrm>
          <a:prstGeom prst="rect">
            <a:avLst/>
          </a:prstGeom>
          <a:solidFill>
            <a:srgbClr val="00B050"/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音響車</a:t>
            </a:r>
          </a:p>
        </p:txBody>
      </p:sp>
    </p:spTree>
    <p:extLst>
      <p:ext uri="{BB962C8B-B14F-4D97-AF65-F5344CB8AC3E}">
        <p14:creationId xmlns:p14="http://schemas.microsoft.com/office/powerpoint/2010/main" val="159318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4FB3A-2951-A74B-4E07-DD32DB7F7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DC81542-52D2-752B-48F1-8F29FE0F27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5" t="457" r="48105" b="22050"/>
          <a:stretch>
            <a:fillRect/>
          </a:stretch>
        </p:blipFill>
        <p:spPr>
          <a:xfrm>
            <a:off x="0" y="880930"/>
            <a:ext cx="6400800" cy="509614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713C2B0-0283-89AA-A962-420AFF801E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65420" y="1013460"/>
            <a:ext cx="1196340" cy="2339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FDB5063B-F9AF-8D46-5B9D-DE486480D76F}"/>
              </a:ext>
            </a:extLst>
          </p:cNvPr>
          <p:cNvCxnSpPr>
            <a:cxnSpLocks/>
          </p:cNvCxnSpPr>
          <p:nvPr/>
        </p:nvCxnSpPr>
        <p:spPr>
          <a:xfrm>
            <a:off x="6316980" y="3352800"/>
            <a:ext cx="30017" cy="155401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8896B9-3019-A56B-83C5-915719E201CB}"/>
              </a:ext>
            </a:extLst>
          </p:cNvPr>
          <p:cNvSpPr txBox="1"/>
          <p:nvPr/>
        </p:nvSpPr>
        <p:spPr>
          <a:xfrm>
            <a:off x="10925175" y="286570"/>
            <a:ext cx="88582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５階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FA909F-9D1B-868C-7382-0A7BEBEA9FCA}"/>
              </a:ext>
            </a:extLst>
          </p:cNvPr>
          <p:cNvSpPr txBox="1"/>
          <p:nvPr/>
        </p:nvSpPr>
        <p:spPr>
          <a:xfrm>
            <a:off x="2808446" y="5792404"/>
            <a:ext cx="783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33</a:t>
            </a:r>
            <a:r>
              <a:rPr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台</a:t>
            </a:r>
            <a:endParaRPr kumimoji="1" lang="ja-JP" altLang="en-US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E8C3DAE-CC6E-2156-B3CE-9500BEC20FBF}"/>
              </a:ext>
            </a:extLst>
          </p:cNvPr>
          <p:cNvSpPr txBox="1"/>
          <p:nvPr/>
        </p:nvSpPr>
        <p:spPr>
          <a:xfrm>
            <a:off x="66675" y="286570"/>
            <a:ext cx="218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浜大津公共駐車場　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218BD0B-0A87-4CA5-4BB7-E0F784AA64DE}"/>
              </a:ext>
            </a:extLst>
          </p:cNvPr>
          <p:cNvSpPr txBox="1"/>
          <p:nvPr/>
        </p:nvSpPr>
        <p:spPr>
          <a:xfrm>
            <a:off x="2689425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DF7765A-9EC4-1159-7F5C-809C4DE32856}"/>
              </a:ext>
            </a:extLst>
          </p:cNvPr>
          <p:cNvSpPr txBox="1"/>
          <p:nvPr/>
        </p:nvSpPr>
        <p:spPr>
          <a:xfrm>
            <a:off x="2365122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95D9555-11A7-A51E-B057-33DCA1B8E65F}"/>
              </a:ext>
            </a:extLst>
          </p:cNvPr>
          <p:cNvSpPr txBox="1"/>
          <p:nvPr/>
        </p:nvSpPr>
        <p:spPr>
          <a:xfrm>
            <a:off x="2025272" y="39496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83753F-3226-FE15-18AC-715231D1E366}"/>
              </a:ext>
            </a:extLst>
          </p:cNvPr>
          <p:cNvSpPr txBox="1"/>
          <p:nvPr/>
        </p:nvSpPr>
        <p:spPr>
          <a:xfrm>
            <a:off x="3777577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A10DC77-C0E9-D194-C089-1D5C979E7383}"/>
              </a:ext>
            </a:extLst>
          </p:cNvPr>
          <p:cNvSpPr txBox="1"/>
          <p:nvPr/>
        </p:nvSpPr>
        <p:spPr>
          <a:xfrm>
            <a:off x="3453274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878A278-D23F-5DBD-7635-2502994674B9}"/>
              </a:ext>
            </a:extLst>
          </p:cNvPr>
          <p:cNvSpPr txBox="1"/>
          <p:nvPr/>
        </p:nvSpPr>
        <p:spPr>
          <a:xfrm>
            <a:off x="3113424" y="3949612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6471ABB-9071-DA7D-FC61-6C6C8815767D}"/>
              </a:ext>
            </a:extLst>
          </p:cNvPr>
          <p:cNvSpPr txBox="1"/>
          <p:nvPr/>
        </p:nvSpPr>
        <p:spPr>
          <a:xfrm>
            <a:off x="4171022" y="394749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4249068-CBED-73F3-6630-71E4A75731A8}"/>
              </a:ext>
            </a:extLst>
          </p:cNvPr>
          <p:cNvSpPr txBox="1"/>
          <p:nvPr/>
        </p:nvSpPr>
        <p:spPr>
          <a:xfrm>
            <a:off x="2532000" y="507190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5081E96-6A82-AA03-6162-8CAC712A6C05}"/>
              </a:ext>
            </a:extLst>
          </p:cNvPr>
          <p:cNvSpPr txBox="1"/>
          <p:nvPr/>
        </p:nvSpPr>
        <p:spPr>
          <a:xfrm>
            <a:off x="4646827" y="4618361"/>
            <a:ext cx="872836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←４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階から</a:t>
            </a:r>
            <a:endParaRPr kumimoji="1"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0DA8F7C-F63E-4D9C-C9DA-7A00C055B4F2}"/>
              </a:ext>
            </a:extLst>
          </p:cNvPr>
          <p:cNvSpPr txBox="1"/>
          <p:nvPr/>
        </p:nvSpPr>
        <p:spPr>
          <a:xfrm>
            <a:off x="659271" y="351059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FF37D71-36EA-35AA-C0B3-06FA8CF0CE50}"/>
              </a:ext>
            </a:extLst>
          </p:cNvPr>
          <p:cNvSpPr txBox="1"/>
          <p:nvPr/>
        </p:nvSpPr>
        <p:spPr>
          <a:xfrm>
            <a:off x="645878" y="382453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33A746B-F02A-707C-0648-D124516007D0}"/>
              </a:ext>
            </a:extLst>
          </p:cNvPr>
          <p:cNvSpPr txBox="1"/>
          <p:nvPr/>
        </p:nvSpPr>
        <p:spPr>
          <a:xfrm>
            <a:off x="642645" y="41384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160668E-F7EB-3B72-A924-D2AD1D257883}"/>
              </a:ext>
            </a:extLst>
          </p:cNvPr>
          <p:cNvSpPr txBox="1"/>
          <p:nvPr/>
        </p:nvSpPr>
        <p:spPr>
          <a:xfrm>
            <a:off x="642644" y="445716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CAAA0D4-3AF2-5FFC-8B24-59E85D4089EA}"/>
              </a:ext>
            </a:extLst>
          </p:cNvPr>
          <p:cNvSpPr txBox="1"/>
          <p:nvPr/>
        </p:nvSpPr>
        <p:spPr>
          <a:xfrm>
            <a:off x="638466" y="477110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EA2BE9-F8DA-79B4-C9AA-219028F798A2}"/>
              </a:ext>
            </a:extLst>
          </p:cNvPr>
          <p:cNvSpPr txBox="1"/>
          <p:nvPr/>
        </p:nvSpPr>
        <p:spPr>
          <a:xfrm>
            <a:off x="638466" y="511612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509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539C4C4-0486-77F0-AC9C-91D392DE8F2F}"/>
              </a:ext>
            </a:extLst>
          </p:cNvPr>
          <p:cNvSpPr txBox="1"/>
          <p:nvPr/>
        </p:nvSpPr>
        <p:spPr>
          <a:xfrm>
            <a:off x="2689425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F2859C9-DFAA-7348-8A21-D4FF9D843197}"/>
              </a:ext>
            </a:extLst>
          </p:cNvPr>
          <p:cNvSpPr txBox="1"/>
          <p:nvPr/>
        </p:nvSpPr>
        <p:spPr>
          <a:xfrm>
            <a:off x="2365122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2AE9980-1E28-5D69-C904-51AE6ACC3E84}"/>
              </a:ext>
            </a:extLst>
          </p:cNvPr>
          <p:cNvSpPr txBox="1"/>
          <p:nvPr/>
        </p:nvSpPr>
        <p:spPr>
          <a:xfrm>
            <a:off x="2025272" y="262034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E3808E1-47A5-5FEC-9BD4-2D5D9A7863F3}"/>
              </a:ext>
            </a:extLst>
          </p:cNvPr>
          <p:cNvSpPr txBox="1"/>
          <p:nvPr/>
        </p:nvSpPr>
        <p:spPr>
          <a:xfrm>
            <a:off x="3777577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A3A3BF3-3DC2-3E6B-2616-05F2C13DF783}"/>
              </a:ext>
            </a:extLst>
          </p:cNvPr>
          <p:cNvSpPr txBox="1"/>
          <p:nvPr/>
        </p:nvSpPr>
        <p:spPr>
          <a:xfrm>
            <a:off x="3113424" y="262034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91E8642-366D-4237-2D45-F2B046779A9A}"/>
              </a:ext>
            </a:extLst>
          </p:cNvPr>
          <p:cNvSpPr txBox="1"/>
          <p:nvPr/>
        </p:nvSpPr>
        <p:spPr>
          <a:xfrm>
            <a:off x="3777962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837FCCD-8786-927B-12B2-9825041A317E}"/>
              </a:ext>
            </a:extLst>
          </p:cNvPr>
          <p:cNvSpPr txBox="1"/>
          <p:nvPr/>
        </p:nvSpPr>
        <p:spPr>
          <a:xfrm>
            <a:off x="3453659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522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E9BE781-35C8-1FA5-6559-EFBE5FE0B210}"/>
              </a:ext>
            </a:extLst>
          </p:cNvPr>
          <p:cNvSpPr txBox="1"/>
          <p:nvPr/>
        </p:nvSpPr>
        <p:spPr>
          <a:xfrm>
            <a:off x="3113809" y="166584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88D1B01-3119-78BA-E4EA-22FE0233AAE0}"/>
              </a:ext>
            </a:extLst>
          </p:cNvPr>
          <p:cNvSpPr txBox="1"/>
          <p:nvPr/>
        </p:nvSpPr>
        <p:spPr>
          <a:xfrm>
            <a:off x="4866114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FBED238C-87A1-F33F-77ED-E18715CCB6A8}"/>
              </a:ext>
            </a:extLst>
          </p:cNvPr>
          <p:cNvSpPr txBox="1"/>
          <p:nvPr/>
        </p:nvSpPr>
        <p:spPr>
          <a:xfrm>
            <a:off x="4541811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A6D61BE-3C28-F4F3-9EB9-507A19575434}"/>
              </a:ext>
            </a:extLst>
          </p:cNvPr>
          <p:cNvSpPr txBox="1"/>
          <p:nvPr/>
        </p:nvSpPr>
        <p:spPr>
          <a:xfrm>
            <a:off x="4201961" y="166584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2ED5DAF-F2DA-5289-6C70-57A2EE541205}"/>
              </a:ext>
            </a:extLst>
          </p:cNvPr>
          <p:cNvSpPr txBox="1"/>
          <p:nvPr/>
        </p:nvSpPr>
        <p:spPr>
          <a:xfrm>
            <a:off x="4835175" y="26161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535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4B88B49-DCAC-42F9-D77F-84E86525454E}"/>
              </a:ext>
            </a:extLst>
          </p:cNvPr>
          <p:cNvSpPr txBox="1"/>
          <p:nvPr/>
        </p:nvSpPr>
        <p:spPr>
          <a:xfrm>
            <a:off x="4510872" y="2616111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534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92EBC2D1-8956-5ADF-36B9-9DC5C753D2F6}"/>
              </a:ext>
            </a:extLst>
          </p:cNvPr>
          <p:cNvSpPr txBox="1"/>
          <p:nvPr/>
        </p:nvSpPr>
        <p:spPr>
          <a:xfrm>
            <a:off x="4171022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533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37DE4AF-0797-9F4B-B3BB-575C0CD8FEB0}"/>
              </a:ext>
            </a:extLst>
          </p:cNvPr>
          <p:cNvSpPr txBox="1"/>
          <p:nvPr/>
        </p:nvSpPr>
        <p:spPr>
          <a:xfrm>
            <a:off x="2695299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520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03EDA1F-7B12-76A8-234A-83052638663A}"/>
              </a:ext>
            </a:extLst>
          </p:cNvPr>
          <p:cNvSpPr txBox="1"/>
          <p:nvPr/>
        </p:nvSpPr>
        <p:spPr>
          <a:xfrm>
            <a:off x="2370996" y="1663724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519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244C182F-CB4F-6CCC-8093-0A0F96795979}"/>
              </a:ext>
            </a:extLst>
          </p:cNvPr>
          <p:cNvSpPr txBox="1"/>
          <p:nvPr/>
        </p:nvSpPr>
        <p:spPr>
          <a:xfrm>
            <a:off x="659271" y="2120513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518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CC1E8911-CB46-3A2C-D24C-296F5B3FDD97}"/>
              </a:ext>
            </a:extLst>
          </p:cNvPr>
          <p:cNvSpPr txBox="1"/>
          <p:nvPr/>
        </p:nvSpPr>
        <p:spPr>
          <a:xfrm>
            <a:off x="659271" y="2442857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517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6DD74BC9-3903-B5FC-1305-84152482A8C3}"/>
              </a:ext>
            </a:extLst>
          </p:cNvPr>
          <p:cNvSpPr txBox="1"/>
          <p:nvPr/>
        </p:nvSpPr>
        <p:spPr>
          <a:xfrm>
            <a:off x="668649" y="275367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516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A7ADA0F0-D9DA-9045-FC8F-5672861198B2}"/>
              </a:ext>
            </a:extLst>
          </p:cNvPr>
          <p:cNvSpPr txBox="1"/>
          <p:nvPr/>
        </p:nvSpPr>
        <p:spPr>
          <a:xfrm>
            <a:off x="664471" y="3072375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kumimoji="1"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515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40627742-883C-4F4D-2B70-211D8DB7D7DC}"/>
              </a:ext>
            </a:extLst>
          </p:cNvPr>
          <p:cNvSpPr/>
          <p:nvPr/>
        </p:nvSpPr>
        <p:spPr>
          <a:xfrm>
            <a:off x="3492821" y="2734815"/>
            <a:ext cx="237386" cy="127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3330F918-BF2E-125F-6C07-811B938612F8}"/>
              </a:ext>
            </a:extLst>
          </p:cNvPr>
          <p:cNvSpPr txBox="1"/>
          <p:nvPr/>
        </p:nvSpPr>
        <p:spPr>
          <a:xfrm>
            <a:off x="3453274" y="2618228"/>
            <a:ext cx="346075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ja-JP" sz="8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531</a:t>
            </a:r>
            <a:endParaRPr kumimoji="1" lang="ja-JP" altLang="en-US" sz="8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0603B49-6FE5-3EA6-1F22-327FF7D28A37}"/>
              </a:ext>
            </a:extLst>
          </p:cNvPr>
          <p:cNvSpPr/>
          <p:nvPr/>
        </p:nvSpPr>
        <p:spPr>
          <a:xfrm rot="10800000">
            <a:off x="275117" y="3108838"/>
            <a:ext cx="133919" cy="2293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852B0B2-1850-3A21-B846-BFD715BFE7F8}"/>
              </a:ext>
            </a:extLst>
          </p:cNvPr>
          <p:cNvSpPr txBox="1"/>
          <p:nvPr/>
        </p:nvSpPr>
        <p:spPr>
          <a:xfrm>
            <a:off x="301093" y="3165994"/>
            <a:ext cx="970955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ONU</a:t>
            </a:r>
            <a:r>
              <a:rPr lang="ja-JP" altLang="en-US" sz="9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ボックス</a:t>
            </a:r>
            <a:endParaRPr lang="en-US" altLang="ja-JP" sz="9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18" name="乗算記号 17">
            <a:extLst>
              <a:ext uri="{FF2B5EF4-FFF2-40B4-BE49-F238E27FC236}">
                <a16:creationId xmlns:a16="http://schemas.microsoft.com/office/drawing/2014/main" id="{F1BD0547-C46D-F25C-0949-95B035E61B8B}"/>
              </a:ext>
            </a:extLst>
          </p:cNvPr>
          <p:cNvSpPr/>
          <p:nvPr/>
        </p:nvSpPr>
        <p:spPr>
          <a:xfrm>
            <a:off x="315920" y="2044570"/>
            <a:ext cx="466725" cy="425115"/>
          </a:xfrm>
          <a:prstGeom prst="mathMultiply">
            <a:avLst>
              <a:gd name="adj1" fmla="val 559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730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334</Words>
  <Application>Microsoft Office PowerPoint</Application>
  <PresentationFormat>ワイド画面</PresentationFormat>
  <Paragraphs>272</Paragraphs>
  <Slides>6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BIZ UDゴシック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BVB-2026-33</dc:creator>
  <cp:lastModifiedBy>BVB-2026-33</cp:lastModifiedBy>
  <cp:revision>16</cp:revision>
  <dcterms:created xsi:type="dcterms:W3CDTF">2026-08-01T03:24:53Z</dcterms:created>
  <dcterms:modified xsi:type="dcterms:W3CDTF">2026-08-04T10:29:05Z</dcterms:modified>
</cp:coreProperties>
</file>