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58" r:id="rId10"/>
    <p:sldId id="265" r:id="rId11"/>
    <p:sldId id="266" r:id="rId12"/>
    <p:sldId id="267" r:id="rId13"/>
    <p:sldId id="268" r:id="rId14"/>
  </p:sldIdLst>
  <p:sldSz cx="12192000" cy="6858000"/>
  <p:notesSz cx="6886575" cy="100187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sumi Maekawa" userId="265ec66ae0b4c5bc" providerId="LiveId" clId="{386421A0-BD73-4A70-B045-2D7360246E52}"/>
    <pc:docChg chg="delSld">
      <pc:chgData name="Katsumi Maekawa" userId="265ec66ae0b4c5bc" providerId="LiveId" clId="{386421A0-BD73-4A70-B045-2D7360246E52}" dt="2025-02-27T07:08:24.277" v="0" actId="2696"/>
      <pc:docMkLst>
        <pc:docMk/>
      </pc:docMkLst>
      <pc:sldChg chg="del">
        <pc:chgData name="Katsumi Maekawa" userId="265ec66ae0b4c5bc" providerId="LiveId" clId="{386421A0-BD73-4A70-B045-2D7360246E52}" dt="2025-02-27T07:08:24.277" v="0" actId="2696"/>
        <pc:sldMkLst>
          <pc:docMk/>
          <pc:sldMk cId="2837029633" sldId="269"/>
        </pc:sldMkLst>
      </pc:sldChg>
    </pc:docChg>
  </pc:docChgLst>
  <pc:docChgLst>
    <pc:chgData name="Katsumi Maekawa" userId="265ec66ae0b4c5bc" providerId="LiveId" clId="{AF06FDF1-BAF0-46F5-96D7-65E4867E6CBC}"/>
    <pc:docChg chg="undo custSel addSld delSld modSld sldOrd">
      <pc:chgData name="Katsumi Maekawa" userId="265ec66ae0b4c5bc" providerId="LiveId" clId="{AF06FDF1-BAF0-46F5-96D7-65E4867E6CBC}" dt="2024-12-18T04:42:31.495" v="8172" actId="20577"/>
      <pc:docMkLst>
        <pc:docMk/>
      </pc:docMkLst>
      <pc:sldChg chg="addSp delSp modSp mod">
        <pc:chgData name="Katsumi Maekawa" userId="265ec66ae0b4c5bc" providerId="LiveId" clId="{AF06FDF1-BAF0-46F5-96D7-65E4867E6CBC}" dt="2024-12-18T04:42:31.495" v="8172" actId="20577"/>
        <pc:sldMkLst>
          <pc:docMk/>
          <pc:sldMk cId="1035559255" sldId="256"/>
        </pc:sldMkLst>
        <pc:spChg chg="mod">
          <ac:chgData name="Katsumi Maekawa" userId="265ec66ae0b4c5bc" providerId="LiveId" clId="{AF06FDF1-BAF0-46F5-96D7-65E4867E6CBC}" dt="2024-12-18T04:42:31.495" v="8172" actId="20577"/>
          <ac:spMkLst>
            <pc:docMk/>
            <pc:sldMk cId="1035559255" sldId="256"/>
            <ac:spMk id="3" creationId="{50B20814-7F10-A0F4-152C-F4B526874771}"/>
          </ac:spMkLst>
        </pc:spChg>
      </pc:sldChg>
      <pc:sldChg chg="addSp delSp modSp mod">
        <pc:chgData name="Katsumi Maekawa" userId="265ec66ae0b4c5bc" providerId="LiveId" clId="{AF06FDF1-BAF0-46F5-96D7-65E4867E6CBC}" dt="2024-12-15T20:18:13.320" v="2456" actId="1076"/>
        <pc:sldMkLst>
          <pc:docMk/>
          <pc:sldMk cId="2518084056" sldId="258"/>
        </pc:sldMkLst>
        <pc:spChg chg="add mod">
          <ac:chgData name="Katsumi Maekawa" userId="265ec66ae0b4c5bc" providerId="LiveId" clId="{AF06FDF1-BAF0-46F5-96D7-65E4867E6CBC}" dt="2024-12-15T19:12:51.053" v="424" actId="1036"/>
          <ac:spMkLst>
            <pc:docMk/>
            <pc:sldMk cId="2518084056" sldId="258"/>
            <ac:spMk id="3" creationId="{50029BA0-88D7-F037-FDED-6D38F8AAEAD6}"/>
          </ac:spMkLst>
        </pc:spChg>
        <pc:spChg chg="add mod">
          <ac:chgData name="Katsumi Maekawa" userId="265ec66ae0b4c5bc" providerId="LiveId" clId="{AF06FDF1-BAF0-46F5-96D7-65E4867E6CBC}" dt="2024-12-15T19:12:28.491" v="413" actId="1076"/>
          <ac:spMkLst>
            <pc:docMk/>
            <pc:sldMk cId="2518084056" sldId="258"/>
            <ac:spMk id="5" creationId="{81BABDF0-F7D0-75B1-C738-DDAF654AF278}"/>
          </ac:spMkLst>
        </pc:spChg>
        <pc:spChg chg="add mod">
          <ac:chgData name="Katsumi Maekawa" userId="265ec66ae0b4c5bc" providerId="LiveId" clId="{AF06FDF1-BAF0-46F5-96D7-65E4867E6CBC}" dt="2024-12-15T20:14:22.502" v="2165" actId="1076"/>
          <ac:spMkLst>
            <pc:docMk/>
            <pc:sldMk cId="2518084056" sldId="258"/>
            <ac:spMk id="6" creationId="{293FFD3C-464F-FD1F-6950-71F3D74A7CA4}"/>
          </ac:spMkLst>
        </pc:spChg>
        <pc:spChg chg="add mod">
          <ac:chgData name="Katsumi Maekawa" userId="265ec66ae0b4c5bc" providerId="LiveId" clId="{AF06FDF1-BAF0-46F5-96D7-65E4867E6CBC}" dt="2024-12-15T19:12:23.111" v="412" actId="1076"/>
          <ac:spMkLst>
            <pc:docMk/>
            <pc:sldMk cId="2518084056" sldId="258"/>
            <ac:spMk id="7" creationId="{8175F85E-CEE4-5D91-CEEE-32C23F27838A}"/>
          </ac:spMkLst>
        </pc:spChg>
        <pc:spChg chg="add mod">
          <ac:chgData name="Katsumi Maekawa" userId="265ec66ae0b4c5bc" providerId="LiveId" clId="{AF06FDF1-BAF0-46F5-96D7-65E4867E6CBC}" dt="2024-12-15T20:18:13.320" v="2456" actId="1076"/>
          <ac:spMkLst>
            <pc:docMk/>
            <pc:sldMk cId="2518084056" sldId="258"/>
            <ac:spMk id="9" creationId="{5289EDF9-47BF-F57C-86BB-283CA4E808AB}"/>
          </ac:spMkLst>
        </pc:spChg>
        <pc:picChg chg="add mod">
          <ac:chgData name="Katsumi Maekawa" userId="265ec66ae0b4c5bc" providerId="LiveId" clId="{AF06FDF1-BAF0-46F5-96D7-65E4867E6CBC}" dt="2024-12-15T19:12:51.053" v="424" actId="1036"/>
          <ac:picMkLst>
            <pc:docMk/>
            <pc:sldMk cId="2518084056" sldId="258"/>
            <ac:picMk id="2" creationId="{51C3376C-94D1-2ED0-821A-D403431E0DB4}"/>
          </ac:picMkLst>
        </pc:picChg>
        <pc:picChg chg="add mod">
          <ac:chgData name="Katsumi Maekawa" userId="265ec66ae0b4c5bc" providerId="LiveId" clId="{AF06FDF1-BAF0-46F5-96D7-65E4867E6CBC}" dt="2024-12-15T19:12:28.491" v="413" actId="1076"/>
          <ac:picMkLst>
            <pc:docMk/>
            <pc:sldMk cId="2518084056" sldId="258"/>
            <ac:picMk id="4" creationId="{E75D7D99-7861-B5FD-6917-D233A6B271CD}"/>
          </ac:picMkLst>
        </pc:picChg>
        <pc:picChg chg="add mod">
          <ac:chgData name="Katsumi Maekawa" userId="265ec66ae0b4c5bc" providerId="LiveId" clId="{AF06FDF1-BAF0-46F5-96D7-65E4867E6CBC}" dt="2024-12-15T19:12:23.111" v="412" actId="1076"/>
          <ac:picMkLst>
            <pc:docMk/>
            <pc:sldMk cId="2518084056" sldId="258"/>
            <ac:picMk id="8" creationId="{BBBED5BF-0EC6-97A2-753A-EFB3A7EF864E}"/>
          </ac:picMkLst>
        </pc:picChg>
      </pc:sldChg>
      <pc:sldChg chg="addSp modSp new mod ord">
        <pc:chgData name="Katsumi Maekawa" userId="265ec66ae0b4c5bc" providerId="LiveId" clId="{AF06FDF1-BAF0-46F5-96D7-65E4867E6CBC}" dt="2024-12-16T01:21:52.371" v="4837" actId="1037"/>
        <pc:sldMkLst>
          <pc:docMk/>
          <pc:sldMk cId="1499945519" sldId="259"/>
        </pc:sldMkLst>
        <pc:spChg chg="add mod">
          <ac:chgData name="Katsumi Maekawa" userId="265ec66ae0b4c5bc" providerId="LiveId" clId="{AF06FDF1-BAF0-46F5-96D7-65E4867E6CBC}" dt="2024-12-15T19:03:30.376" v="104" actId="14100"/>
          <ac:spMkLst>
            <pc:docMk/>
            <pc:sldMk cId="1499945519" sldId="259"/>
            <ac:spMk id="2" creationId="{5534A00D-B51B-ECA9-759A-204F8EA5E795}"/>
          </ac:spMkLst>
        </pc:spChg>
        <pc:spChg chg="add mod">
          <ac:chgData name="Katsumi Maekawa" userId="265ec66ae0b4c5bc" providerId="LiveId" clId="{AF06FDF1-BAF0-46F5-96D7-65E4867E6CBC}" dt="2024-12-16T01:20:51.313" v="4812" actId="255"/>
          <ac:spMkLst>
            <pc:docMk/>
            <pc:sldMk cId="1499945519" sldId="259"/>
            <ac:spMk id="3" creationId="{63042E3A-C8D1-25F7-D130-FF3BF77315ED}"/>
          </ac:spMkLst>
        </pc:spChg>
        <pc:spChg chg="add mod">
          <ac:chgData name="Katsumi Maekawa" userId="265ec66ae0b4c5bc" providerId="LiveId" clId="{AF06FDF1-BAF0-46F5-96D7-65E4867E6CBC}" dt="2024-12-16T01:21:04.259" v="4814" actId="255"/>
          <ac:spMkLst>
            <pc:docMk/>
            <pc:sldMk cId="1499945519" sldId="259"/>
            <ac:spMk id="4" creationId="{6421E794-1721-D77B-D9D0-073B03B99AE9}"/>
          </ac:spMkLst>
        </pc:spChg>
        <pc:spChg chg="add mod">
          <ac:chgData name="Katsumi Maekawa" userId="265ec66ae0b4c5bc" providerId="LiveId" clId="{AF06FDF1-BAF0-46F5-96D7-65E4867E6CBC}" dt="2024-12-16T01:21:52.371" v="4837" actId="1037"/>
          <ac:spMkLst>
            <pc:docMk/>
            <pc:sldMk cId="1499945519" sldId="259"/>
            <ac:spMk id="5" creationId="{6BB7450E-8646-0179-4BEC-FE6BDC92F8DF}"/>
          </ac:spMkLst>
        </pc:spChg>
        <pc:spChg chg="add mod">
          <ac:chgData name="Katsumi Maekawa" userId="265ec66ae0b4c5bc" providerId="LiveId" clId="{AF06FDF1-BAF0-46F5-96D7-65E4867E6CBC}" dt="2024-12-16T01:21:22.905" v="4817" actId="14100"/>
          <ac:spMkLst>
            <pc:docMk/>
            <pc:sldMk cId="1499945519" sldId="259"/>
            <ac:spMk id="7" creationId="{8001AD24-F8A3-C75F-9B16-15B64092A822}"/>
          </ac:spMkLst>
        </pc:spChg>
        <pc:spChg chg="add mod">
          <ac:chgData name="Katsumi Maekawa" userId="265ec66ae0b4c5bc" providerId="LiveId" clId="{AF06FDF1-BAF0-46F5-96D7-65E4867E6CBC}" dt="2024-12-16T01:21:18.425" v="4816" actId="14100"/>
          <ac:spMkLst>
            <pc:docMk/>
            <pc:sldMk cId="1499945519" sldId="259"/>
            <ac:spMk id="23" creationId="{4E59C2F7-1B5E-0966-2009-8D9EAE31A607}"/>
          </ac:spMkLst>
        </pc:spChg>
        <pc:cxnChg chg="add mod">
          <ac:chgData name="Katsumi Maekawa" userId="265ec66ae0b4c5bc" providerId="LiveId" clId="{AF06FDF1-BAF0-46F5-96D7-65E4867E6CBC}" dt="2024-12-15T19:11:14.667" v="404" actId="1036"/>
          <ac:cxnSpMkLst>
            <pc:docMk/>
            <pc:sldMk cId="1499945519" sldId="259"/>
            <ac:cxnSpMk id="9" creationId="{9F36A42D-B515-D8D4-0B8B-DA6C0AB0D408}"/>
          </ac:cxnSpMkLst>
        </pc:cxnChg>
        <pc:cxnChg chg="add mod">
          <ac:chgData name="Katsumi Maekawa" userId="265ec66ae0b4c5bc" providerId="LiveId" clId="{AF06FDF1-BAF0-46F5-96D7-65E4867E6CBC}" dt="2024-12-16T01:19:14.126" v="4794" actId="14100"/>
          <ac:cxnSpMkLst>
            <pc:docMk/>
            <pc:sldMk cId="1499945519" sldId="259"/>
            <ac:cxnSpMk id="11" creationId="{B633DD42-5B0D-CE09-416A-018435AAEFCB}"/>
          </ac:cxnSpMkLst>
        </pc:cxnChg>
        <pc:cxnChg chg="add mod">
          <ac:chgData name="Katsumi Maekawa" userId="265ec66ae0b4c5bc" providerId="LiveId" clId="{AF06FDF1-BAF0-46F5-96D7-65E4867E6CBC}" dt="2024-12-16T01:16:03.867" v="4728" actId="1076"/>
          <ac:cxnSpMkLst>
            <pc:docMk/>
            <pc:sldMk cId="1499945519" sldId="259"/>
            <ac:cxnSpMk id="13" creationId="{534DB335-5376-ADF1-FCCC-E1A3B54FD80E}"/>
          </ac:cxnSpMkLst>
        </pc:cxnChg>
        <pc:cxnChg chg="add mod">
          <ac:chgData name="Katsumi Maekawa" userId="265ec66ae0b4c5bc" providerId="LiveId" clId="{AF06FDF1-BAF0-46F5-96D7-65E4867E6CBC}" dt="2024-12-16T01:16:40.040" v="4733" actId="1076"/>
          <ac:cxnSpMkLst>
            <pc:docMk/>
            <pc:sldMk cId="1499945519" sldId="259"/>
            <ac:cxnSpMk id="15" creationId="{BEA92347-7454-0544-49A9-992C4536719E}"/>
          </ac:cxnSpMkLst>
        </pc:cxnChg>
        <pc:cxnChg chg="add mod">
          <ac:chgData name="Katsumi Maekawa" userId="265ec66ae0b4c5bc" providerId="LiveId" clId="{AF06FDF1-BAF0-46F5-96D7-65E4867E6CBC}" dt="2024-12-16T01:19:10.821" v="4793" actId="1076"/>
          <ac:cxnSpMkLst>
            <pc:docMk/>
            <pc:sldMk cId="1499945519" sldId="259"/>
            <ac:cxnSpMk id="17" creationId="{29D4951F-7E22-8A13-4B0D-889DBB9DC485}"/>
          </ac:cxnSpMkLst>
        </pc:cxnChg>
        <pc:cxnChg chg="add mod">
          <ac:chgData name="Katsumi Maekawa" userId="265ec66ae0b4c5bc" providerId="LiveId" clId="{AF06FDF1-BAF0-46F5-96D7-65E4867E6CBC}" dt="2024-12-16T01:16:55.928" v="4737" actId="1036"/>
          <ac:cxnSpMkLst>
            <pc:docMk/>
            <pc:sldMk cId="1499945519" sldId="259"/>
            <ac:cxnSpMk id="22" creationId="{47A92205-5E91-688F-F724-A15B48992EFF}"/>
          </ac:cxnSpMkLst>
        </pc:cxnChg>
      </pc:sldChg>
      <pc:sldChg chg="addSp delSp modSp new mod">
        <pc:chgData name="Katsumi Maekawa" userId="265ec66ae0b4c5bc" providerId="LiveId" clId="{AF06FDF1-BAF0-46F5-96D7-65E4867E6CBC}" dt="2024-12-15T20:05:09.492" v="1862" actId="1076"/>
        <pc:sldMkLst>
          <pc:docMk/>
          <pc:sldMk cId="2369897765" sldId="260"/>
        </pc:sldMkLst>
        <pc:spChg chg="add mod">
          <ac:chgData name="Katsumi Maekawa" userId="265ec66ae0b4c5bc" providerId="LiveId" clId="{AF06FDF1-BAF0-46F5-96D7-65E4867E6CBC}" dt="2024-12-15T19:31:16.930" v="496" actId="1076"/>
          <ac:spMkLst>
            <pc:docMk/>
            <pc:sldMk cId="2369897765" sldId="260"/>
            <ac:spMk id="4" creationId="{585BAFD5-8C1F-5B93-E71C-0BAE69AF59B1}"/>
          </ac:spMkLst>
        </pc:spChg>
        <pc:spChg chg="add mod">
          <ac:chgData name="Katsumi Maekawa" userId="265ec66ae0b4c5bc" providerId="LiveId" clId="{AF06FDF1-BAF0-46F5-96D7-65E4867E6CBC}" dt="2024-12-15T19:35:59.293" v="704" actId="1076"/>
          <ac:spMkLst>
            <pc:docMk/>
            <pc:sldMk cId="2369897765" sldId="260"/>
            <ac:spMk id="5" creationId="{1A49BDDA-8E6F-B89B-6D57-56C5C25E548B}"/>
          </ac:spMkLst>
        </pc:spChg>
        <pc:spChg chg="add mod">
          <ac:chgData name="Katsumi Maekawa" userId="265ec66ae0b4c5bc" providerId="LiveId" clId="{AF06FDF1-BAF0-46F5-96D7-65E4867E6CBC}" dt="2024-12-15T20:00:12.370" v="1850" actId="20577"/>
          <ac:spMkLst>
            <pc:docMk/>
            <pc:sldMk cId="2369897765" sldId="260"/>
            <ac:spMk id="6" creationId="{441FC7F7-13F5-87A0-8BB2-A559FFA23EA6}"/>
          </ac:spMkLst>
        </pc:spChg>
        <pc:spChg chg="add mod">
          <ac:chgData name="Katsumi Maekawa" userId="265ec66ae0b4c5bc" providerId="LiveId" clId="{AF06FDF1-BAF0-46F5-96D7-65E4867E6CBC}" dt="2024-12-15T20:05:09.492" v="1862" actId="1076"/>
          <ac:spMkLst>
            <pc:docMk/>
            <pc:sldMk cId="2369897765" sldId="260"/>
            <ac:spMk id="7" creationId="{E15476AB-A767-F0C1-B692-476AAC00368E}"/>
          </ac:spMkLst>
        </pc:spChg>
        <pc:picChg chg="add mod">
          <ac:chgData name="Katsumi Maekawa" userId="265ec66ae0b4c5bc" providerId="LiveId" clId="{AF06FDF1-BAF0-46F5-96D7-65E4867E6CBC}" dt="2024-12-15T19:29:51.172" v="435" actId="1037"/>
          <ac:picMkLst>
            <pc:docMk/>
            <pc:sldMk cId="2369897765" sldId="260"/>
            <ac:picMk id="3" creationId="{CA8BB42B-E2FE-5120-F9EB-BBFAF72891BE}"/>
          </ac:picMkLst>
        </pc:picChg>
      </pc:sldChg>
      <pc:sldChg chg="addSp delSp modSp new mod">
        <pc:chgData name="Katsumi Maekawa" userId="265ec66ae0b4c5bc" providerId="LiveId" clId="{AF06FDF1-BAF0-46F5-96D7-65E4867E6CBC}" dt="2024-12-15T20:00:34.638" v="1851" actId="113"/>
        <pc:sldMkLst>
          <pc:docMk/>
          <pc:sldMk cId="1575696919" sldId="261"/>
        </pc:sldMkLst>
        <pc:spChg chg="add mod">
          <ac:chgData name="Katsumi Maekawa" userId="265ec66ae0b4c5bc" providerId="LiveId" clId="{AF06FDF1-BAF0-46F5-96D7-65E4867E6CBC}" dt="2024-12-15T19:46:17.344" v="1022" actId="1076"/>
          <ac:spMkLst>
            <pc:docMk/>
            <pc:sldMk cId="1575696919" sldId="261"/>
            <ac:spMk id="5" creationId="{DD1904F0-A96B-0274-44B9-76E0AC942CC1}"/>
          </ac:spMkLst>
        </pc:spChg>
        <pc:spChg chg="add mod">
          <ac:chgData name="Katsumi Maekawa" userId="265ec66ae0b4c5bc" providerId="LiveId" clId="{AF06FDF1-BAF0-46F5-96D7-65E4867E6CBC}" dt="2024-12-15T20:00:34.638" v="1851" actId="113"/>
          <ac:spMkLst>
            <pc:docMk/>
            <pc:sldMk cId="1575696919" sldId="261"/>
            <ac:spMk id="6" creationId="{80CD8443-B3B5-37DC-77C4-2817EC7CB75A}"/>
          </ac:spMkLst>
        </pc:spChg>
        <pc:graphicFrameChg chg="add mod modGraphic">
          <ac:chgData name="Katsumi Maekawa" userId="265ec66ae0b4c5bc" providerId="LiveId" clId="{AF06FDF1-BAF0-46F5-96D7-65E4867E6CBC}" dt="2024-12-15T19:46:33.364" v="1023" actId="1076"/>
          <ac:graphicFrameMkLst>
            <pc:docMk/>
            <pc:sldMk cId="1575696919" sldId="261"/>
            <ac:graphicFrameMk id="3" creationId="{6F5BFDF7-F02D-C8F5-5EB4-CF2C44C8B83A}"/>
          </ac:graphicFrameMkLst>
        </pc:graphicFrameChg>
        <pc:picChg chg="add mod">
          <ac:chgData name="Katsumi Maekawa" userId="265ec66ae0b4c5bc" providerId="LiveId" clId="{AF06FDF1-BAF0-46F5-96D7-65E4867E6CBC}" dt="2024-12-15T19:47:04.709" v="1024" actId="1076"/>
          <ac:picMkLst>
            <pc:docMk/>
            <pc:sldMk cId="1575696919" sldId="261"/>
            <ac:picMk id="2" creationId="{FA8073D7-1215-48B0-5E19-98D49E4473D8}"/>
          </ac:picMkLst>
        </pc:picChg>
      </pc:sldChg>
      <pc:sldChg chg="addSp modSp new mod">
        <pc:chgData name="Katsumi Maekawa" userId="265ec66ae0b4c5bc" providerId="LiveId" clId="{AF06FDF1-BAF0-46F5-96D7-65E4867E6CBC}" dt="2024-12-15T19:57:47.494" v="1657" actId="1076"/>
        <pc:sldMkLst>
          <pc:docMk/>
          <pc:sldMk cId="641227744" sldId="262"/>
        </pc:sldMkLst>
        <pc:spChg chg="add mod">
          <ac:chgData name="Katsumi Maekawa" userId="265ec66ae0b4c5bc" providerId="LiveId" clId="{AF06FDF1-BAF0-46F5-96D7-65E4867E6CBC}" dt="2024-12-15T19:56:45.837" v="1652" actId="1076"/>
          <ac:spMkLst>
            <pc:docMk/>
            <pc:sldMk cId="641227744" sldId="262"/>
            <ac:spMk id="3" creationId="{0C49094D-99B9-391C-FB08-384A7D519CFA}"/>
          </ac:spMkLst>
        </pc:spChg>
        <pc:spChg chg="add mod">
          <ac:chgData name="Katsumi Maekawa" userId="265ec66ae0b4c5bc" providerId="LiveId" clId="{AF06FDF1-BAF0-46F5-96D7-65E4867E6CBC}" dt="2024-12-15T19:56:02.403" v="1581" actId="1076"/>
          <ac:spMkLst>
            <pc:docMk/>
            <pc:sldMk cId="641227744" sldId="262"/>
            <ac:spMk id="4" creationId="{26FF5C96-79A6-1AF6-61F2-C55BB79E7B56}"/>
          </ac:spMkLst>
        </pc:spChg>
        <pc:picChg chg="add mod">
          <ac:chgData name="Katsumi Maekawa" userId="265ec66ae0b4c5bc" providerId="LiveId" clId="{AF06FDF1-BAF0-46F5-96D7-65E4867E6CBC}" dt="2024-12-15T19:55:53.854" v="1580" actId="1076"/>
          <ac:picMkLst>
            <pc:docMk/>
            <pc:sldMk cId="641227744" sldId="262"/>
            <ac:picMk id="2" creationId="{A1AC3C57-BBE8-96D1-BEE0-AE621C339904}"/>
          </ac:picMkLst>
        </pc:picChg>
        <pc:picChg chg="add mod">
          <ac:chgData name="Katsumi Maekawa" userId="265ec66ae0b4c5bc" providerId="LiveId" clId="{AF06FDF1-BAF0-46F5-96D7-65E4867E6CBC}" dt="2024-12-15T19:57:47.494" v="1657" actId="1076"/>
          <ac:picMkLst>
            <pc:docMk/>
            <pc:sldMk cId="641227744" sldId="262"/>
            <ac:picMk id="5" creationId="{E3D07EC2-15C1-4EAE-CF36-E066B8B1F22D}"/>
          </ac:picMkLst>
        </pc:picChg>
      </pc:sldChg>
      <pc:sldChg chg="addSp delSp modSp new mod">
        <pc:chgData name="Katsumi Maekawa" userId="265ec66ae0b4c5bc" providerId="LiveId" clId="{AF06FDF1-BAF0-46F5-96D7-65E4867E6CBC}" dt="2024-12-15T20:08:14.966" v="1910" actId="1076"/>
        <pc:sldMkLst>
          <pc:docMk/>
          <pc:sldMk cId="79568418" sldId="263"/>
        </pc:sldMkLst>
        <pc:spChg chg="add mod">
          <ac:chgData name="Katsumi Maekawa" userId="265ec66ae0b4c5bc" providerId="LiveId" clId="{AF06FDF1-BAF0-46F5-96D7-65E4867E6CBC}" dt="2024-12-15T20:06:38.008" v="1870" actId="1076"/>
          <ac:spMkLst>
            <pc:docMk/>
            <pc:sldMk cId="79568418" sldId="263"/>
            <ac:spMk id="5" creationId="{BFAB4AB1-3426-DB3A-98B7-291F972A9709}"/>
          </ac:spMkLst>
        </pc:spChg>
        <pc:spChg chg="add mod">
          <ac:chgData name="Katsumi Maekawa" userId="265ec66ae0b4c5bc" providerId="LiveId" clId="{AF06FDF1-BAF0-46F5-96D7-65E4867E6CBC}" dt="2024-12-15T20:08:14.966" v="1910" actId="1076"/>
          <ac:spMkLst>
            <pc:docMk/>
            <pc:sldMk cId="79568418" sldId="263"/>
            <ac:spMk id="7" creationId="{F1D0DDD6-AF48-B10E-A53E-D1CA8F7A5228}"/>
          </ac:spMkLst>
        </pc:spChg>
        <pc:picChg chg="add mod">
          <ac:chgData name="Katsumi Maekawa" userId="265ec66ae0b4c5bc" providerId="LiveId" clId="{AF06FDF1-BAF0-46F5-96D7-65E4867E6CBC}" dt="2024-12-15T20:06:44.093" v="1871" actId="1076"/>
          <ac:picMkLst>
            <pc:docMk/>
            <pc:sldMk cId="79568418" sldId="263"/>
            <ac:picMk id="3" creationId="{14F3CF6F-297F-1497-B3E9-6C1B7946A9CD}"/>
          </ac:picMkLst>
        </pc:picChg>
      </pc:sldChg>
      <pc:sldChg chg="addSp modSp new mod">
        <pc:chgData name="Katsumi Maekawa" userId="265ec66ae0b4c5bc" providerId="LiveId" clId="{AF06FDF1-BAF0-46F5-96D7-65E4867E6CBC}" dt="2024-12-15T20:23:42.441" v="2640" actId="20577"/>
        <pc:sldMkLst>
          <pc:docMk/>
          <pc:sldMk cId="3120124873" sldId="264"/>
        </pc:sldMkLst>
        <pc:spChg chg="add mod">
          <ac:chgData name="Katsumi Maekawa" userId="265ec66ae0b4c5bc" providerId="LiveId" clId="{AF06FDF1-BAF0-46F5-96D7-65E4867E6CBC}" dt="2024-12-15T20:09:36.019" v="1935" actId="14100"/>
          <ac:spMkLst>
            <pc:docMk/>
            <pc:sldMk cId="3120124873" sldId="264"/>
            <ac:spMk id="3" creationId="{EC3EF132-6E68-163D-15EB-0D9441A1A89C}"/>
          </ac:spMkLst>
        </pc:spChg>
        <pc:spChg chg="add mod">
          <ac:chgData name="Katsumi Maekawa" userId="265ec66ae0b4c5bc" providerId="LiveId" clId="{AF06FDF1-BAF0-46F5-96D7-65E4867E6CBC}" dt="2024-12-15T20:23:42.441" v="2640" actId="20577"/>
          <ac:spMkLst>
            <pc:docMk/>
            <pc:sldMk cId="3120124873" sldId="264"/>
            <ac:spMk id="4" creationId="{2AEB6A76-F4E9-CD18-52A5-79793C727CF6}"/>
          </ac:spMkLst>
        </pc:spChg>
        <pc:spChg chg="add mod">
          <ac:chgData name="Katsumi Maekawa" userId="265ec66ae0b4c5bc" providerId="LiveId" clId="{AF06FDF1-BAF0-46F5-96D7-65E4867E6CBC}" dt="2024-12-15T20:13:25.103" v="2143" actId="14100"/>
          <ac:spMkLst>
            <pc:docMk/>
            <pc:sldMk cId="3120124873" sldId="264"/>
            <ac:spMk id="5" creationId="{975499DD-15F3-949A-305D-33968AF9926E}"/>
          </ac:spMkLst>
        </pc:spChg>
        <pc:picChg chg="add mod">
          <ac:chgData name="Katsumi Maekawa" userId="265ec66ae0b4c5bc" providerId="LiveId" clId="{AF06FDF1-BAF0-46F5-96D7-65E4867E6CBC}" dt="2024-12-15T20:08:44.409" v="1912" actId="1076"/>
          <ac:picMkLst>
            <pc:docMk/>
            <pc:sldMk cId="3120124873" sldId="264"/>
            <ac:picMk id="2" creationId="{C2BE69C1-00DC-FCD9-07FA-183C6ADD9A51}"/>
          </ac:picMkLst>
        </pc:picChg>
      </pc:sldChg>
      <pc:sldChg chg="addSp delSp modSp new mod">
        <pc:chgData name="Katsumi Maekawa" userId="265ec66ae0b4c5bc" providerId="LiveId" clId="{AF06FDF1-BAF0-46F5-96D7-65E4867E6CBC}" dt="2024-12-15T20:37:35.390" v="2792" actId="1076"/>
        <pc:sldMkLst>
          <pc:docMk/>
          <pc:sldMk cId="3244338890" sldId="265"/>
        </pc:sldMkLst>
        <pc:spChg chg="add mod">
          <ac:chgData name="Katsumi Maekawa" userId="265ec66ae0b4c5bc" providerId="LiveId" clId="{AF06FDF1-BAF0-46F5-96D7-65E4867E6CBC}" dt="2024-12-15T20:30:21.813" v="2673" actId="1076"/>
          <ac:spMkLst>
            <pc:docMk/>
            <pc:sldMk cId="3244338890" sldId="265"/>
            <ac:spMk id="4" creationId="{F1E61EB5-D5E7-2E7C-E742-EC1ED3DBFAFA}"/>
          </ac:spMkLst>
        </pc:spChg>
        <pc:spChg chg="add mod">
          <ac:chgData name="Katsumi Maekawa" userId="265ec66ae0b4c5bc" providerId="LiveId" clId="{AF06FDF1-BAF0-46F5-96D7-65E4867E6CBC}" dt="2024-12-15T20:32:06.565" v="2698" actId="122"/>
          <ac:spMkLst>
            <pc:docMk/>
            <pc:sldMk cId="3244338890" sldId="265"/>
            <ac:spMk id="6" creationId="{B01EA222-6504-D5CA-6195-A8D6B60ED43E}"/>
          </ac:spMkLst>
        </pc:spChg>
        <pc:spChg chg="add mod">
          <ac:chgData name="Katsumi Maekawa" userId="265ec66ae0b4c5bc" providerId="LiveId" clId="{AF06FDF1-BAF0-46F5-96D7-65E4867E6CBC}" dt="2024-12-15T20:33:07.341" v="2719" actId="122"/>
          <ac:spMkLst>
            <pc:docMk/>
            <pc:sldMk cId="3244338890" sldId="265"/>
            <ac:spMk id="7" creationId="{A7D87F16-91BE-A0F4-926D-EE96BFFE2626}"/>
          </ac:spMkLst>
        </pc:spChg>
        <pc:spChg chg="add mod">
          <ac:chgData name="Katsumi Maekawa" userId="265ec66ae0b4c5bc" providerId="LiveId" clId="{AF06FDF1-BAF0-46F5-96D7-65E4867E6CBC}" dt="2024-12-15T20:37:35.390" v="2792" actId="1076"/>
          <ac:spMkLst>
            <pc:docMk/>
            <pc:sldMk cId="3244338890" sldId="265"/>
            <ac:spMk id="10" creationId="{BD4176E2-B553-84D0-11B4-2D0259FD39AC}"/>
          </ac:spMkLst>
        </pc:spChg>
        <pc:picChg chg="add mod">
          <ac:chgData name="Katsumi Maekawa" userId="265ec66ae0b4c5bc" providerId="LiveId" clId="{AF06FDF1-BAF0-46F5-96D7-65E4867E6CBC}" dt="2024-12-15T20:29:46.879" v="2646" actId="1076"/>
          <ac:picMkLst>
            <pc:docMk/>
            <pc:sldMk cId="3244338890" sldId="265"/>
            <ac:picMk id="3" creationId="{1A309F65-F0DD-275A-0EDC-A9624E3B2B03}"/>
          </ac:picMkLst>
        </pc:picChg>
        <pc:picChg chg="add mod">
          <ac:chgData name="Katsumi Maekawa" userId="265ec66ae0b4c5bc" providerId="LiveId" clId="{AF06FDF1-BAF0-46F5-96D7-65E4867E6CBC}" dt="2024-12-15T20:31:44.549" v="2679" actId="1076"/>
          <ac:picMkLst>
            <pc:docMk/>
            <pc:sldMk cId="3244338890" sldId="265"/>
            <ac:picMk id="5" creationId="{E3C48746-F053-81A4-A99A-8BCAC4B7780A}"/>
          </ac:picMkLst>
        </pc:picChg>
        <pc:cxnChg chg="add">
          <ac:chgData name="Katsumi Maekawa" userId="265ec66ae0b4c5bc" providerId="LiveId" clId="{AF06FDF1-BAF0-46F5-96D7-65E4867E6CBC}" dt="2024-12-15T20:33:27.119" v="2720" actId="11529"/>
          <ac:cxnSpMkLst>
            <pc:docMk/>
            <pc:sldMk cId="3244338890" sldId="265"/>
            <ac:cxnSpMk id="9" creationId="{CBB81C9B-85C2-3480-225D-FDBE2907FAC2}"/>
          </ac:cxnSpMkLst>
        </pc:cxnChg>
      </pc:sldChg>
      <pc:sldChg chg="addSp modSp new mod">
        <pc:chgData name="Katsumi Maekawa" userId="265ec66ae0b4c5bc" providerId="LiveId" clId="{AF06FDF1-BAF0-46F5-96D7-65E4867E6CBC}" dt="2024-12-15T20:58:39.691" v="3493" actId="1076"/>
        <pc:sldMkLst>
          <pc:docMk/>
          <pc:sldMk cId="2404618312" sldId="266"/>
        </pc:sldMkLst>
        <pc:spChg chg="add mod">
          <ac:chgData name="Katsumi Maekawa" userId="265ec66ae0b4c5bc" providerId="LiveId" clId="{AF06FDF1-BAF0-46F5-96D7-65E4867E6CBC}" dt="2024-12-15T20:44:48.782" v="2815" actId="1076"/>
          <ac:spMkLst>
            <pc:docMk/>
            <pc:sldMk cId="2404618312" sldId="266"/>
            <ac:spMk id="2" creationId="{D4E2A390-A03A-2FFF-71E4-CAB7BBF8788E}"/>
          </ac:spMkLst>
        </pc:spChg>
        <pc:spChg chg="add mod">
          <ac:chgData name="Katsumi Maekawa" userId="265ec66ae0b4c5bc" providerId="LiveId" clId="{AF06FDF1-BAF0-46F5-96D7-65E4867E6CBC}" dt="2024-12-15T20:46:19.159" v="2925" actId="1076"/>
          <ac:spMkLst>
            <pc:docMk/>
            <pc:sldMk cId="2404618312" sldId="266"/>
            <ac:spMk id="3" creationId="{94E02455-E00A-AB54-90CC-F22C16F2A6D1}"/>
          </ac:spMkLst>
        </pc:spChg>
        <pc:spChg chg="add mod">
          <ac:chgData name="Katsumi Maekawa" userId="265ec66ae0b4c5bc" providerId="LiveId" clId="{AF06FDF1-BAF0-46F5-96D7-65E4867E6CBC}" dt="2024-12-15T20:58:39.691" v="3493" actId="1076"/>
          <ac:spMkLst>
            <pc:docMk/>
            <pc:sldMk cId="2404618312" sldId="266"/>
            <ac:spMk id="5" creationId="{7093CAAF-193C-5641-EBD7-F2A38786D78E}"/>
          </ac:spMkLst>
        </pc:spChg>
        <pc:picChg chg="add mod">
          <ac:chgData name="Katsumi Maekawa" userId="265ec66ae0b4c5bc" providerId="LiveId" clId="{AF06FDF1-BAF0-46F5-96D7-65E4867E6CBC}" dt="2024-12-15T20:47:49.445" v="2928" actId="1076"/>
          <ac:picMkLst>
            <pc:docMk/>
            <pc:sldMk cId="2404618312" sldId="266"/>
            <ac:picMk id="4" creationId="{5FB626A8-51B2-4902-DC2B-E4BFBAC7D607}"/>
          </ac:picMkLst>
        </pc:picChg>
      </pc:sldChg>
      <pc:sldChg chg="addSp modSp new mod">
        <pc:chgData name="Katsumi Maekawa" userId="265ec66ae0b4c5bc" providerId="LiveId" clId="{AF06FDF1-BAF0-46F5-96D7-65E4867E6CBC}" dt="2024-12-15T21:08:51.316" v="4120" actId="6549"/>
        <pc:sldMkLst>
          <pc:docMk/>
          <pc:sldMk cId="300414147" sldId="267"/>
        </pc:sldMkLst>
        <pc:spChg chg="add mod">
          <ac:chgData name="Katsumi Maekawa" userId="265ec66ae0b4c5bc" providerId="LiveId" clId="{AF06FDF1-BAF0-46F5-96D7-65E4867E6CBC}" dt="2024-12-15T21:08:51.316" v="4120" actId="6549"/>
          <ac:spMkLst>
            <pc:docMk/>
            <pc:sldMk cId="300414147" sldId="267"/>
            <ac:spMk id="2" creationId="{B94A3C69-C90B-FA36-3B6F-246495319E55}"/>
          </ac:spMkLst>
        </pc:spChg>
        <pc:spChg chg="add mod">
          <ac:chgData name="Katsumi Maekawa" userId="265ec66ae0b4c5bc" providerId="LiveId" clId="{AF06FDF1-BAF0-46F5-96D7-65E4867E6CBC}" dt="2024-12-15T21:07:50.900" v="4119" actId="1076"/>
          <ac:spMkLst>
            <pc:docMk/>
            <pc:sldMk cId="300414147" sldId="267"/>
            <ac:spMk id="4" creationId="{18FF17D6-7C2E-0503-4DCA-0680A936EA26}"/>
          </ac:spMkLst>
        </pc:spChg>
        <pc:picChg chg="add mod">
          <ac:chgData name="Katsumi Maekawa" userId="265ec66ae0b4c5bc" providerId="LiveId" clId="{AF06FDF1-BAF0-46F5-96D7-65E4867E6CBC}" dt="2024-12-15T21:02:31.249" v="3609" actId="1076"/>
          <ac:picMkLst>
            <pc:docMk/>
            <pc:sldMk cId="300414147" sldId="267"/>
            <ac:picMk id="3" creationId="{64F37846-0465-8B05-ADFA-6B89BE436A9A}"/>
          </ac:picMkLst>
        </pc:picChg>
      </pc:sldChg>
      <pc:sldChg chg="addSp delSp modSp new mod">
        <pc:chgData name="Katsumi Maekawa" userId="265ec66ae0b4c5bc" providerId="LiveId" clId="{AF06FDF1-BAF0-46F5-96D7-65E4867E6CBC}" dt="2024-12-15T21:20:45.732" v="4597" actId="20577"/>
        <pc:sldMkLst>
          <pc:docMk/>
          <pc:sldMk cId="3404135717" sldId="268"/>
        </pc:sldMkLst>
        <pc:spChg chg="add mod ord">
          <ac:chgData name="Katsumi Maekawa" userId="265ec66ae0b4c5bc" providerId="LiveId" clId="{AF06FDF1-BAF0-46F5-96D7-65E4867E6CBC}" dt="2024-12-15T21:12:28.786" v="4134" actId="166"/>
          <ac:spMkLst>
            <pc:docMk/>
            <pc:sldMk cId="3404135717" sldId="268"/>
            <ac:spMk id="2" creationId="{8001ED63-E2F0-EC5F-D2B4-F052678FFD7E}"/>
          </ac:spMkLst>
        </pc:spChg>
        <pc:spChg chg="add mod">
          <ac:chgData name="Katsumi Maekawa" userId="265ec66ae0b4c5bc" providerId="LiveId" clId="{AF06FDF1-BAF0-46F5-96D7-65E4867E6CBC}" dt="2024-12-15T21:20:45.732" v="4597" actId="20577"/>
          <ac:spMkLst>
            <pc:docMk/>
            <pc:sldMk cId="3404135717" sldId="268"/>
            <ac:spMk id="5" creationId="{76DF9F12-206D-CDC4-AEA2-0B1FBA02A940}"/>
          </ac:spMkLst>
        </pc:spChg>
        <pc:picChg chg="add mod">
          <ac:chgData name="Katsumi Maekawa" userId="265ec66ae0b4c5bc" providerId="LiveId" clId="{AF06FDF1-BAF0-46F5-96D7-65E4867E6CBC}" dt="2024-12-15T21:12:15.411" v="4133" actId="1076"/>
          <ac:picMkLst>
            <pc:docMk/>
            <pc:sldMk cId="3404135717" sldId="268"/>
            <ac:picMk id="3" creationId="{F803C2B1-00D1-040D-2345-993B8AA41670}"/>
          </ac:picMkLst>
        </pc:picChg>
      </pc:sldChg>
      <pc:sldChg chg="addSp modSp new del mod">
        <pc:chgData name="Katsumi Maekawa" userId="265ec66ae0b4c5bc" providerId="LiveId" clId="{AF06FDF1-BAF0-46F5-96D7-65E4867E6CBC}" dt="2024-12-18T04:40:18.590" v="8167" actId="2696"/>
        <pc:sldMkLst>
          <pc:docMk/>
          <pc:sldMk cId="2639950109" sldId="269"/>
        </pc:sldMkLst>
      </pc:sldChg>
      <pc:sldChg chg="addSp modSp new del mod">
        <pc:chgData name="Katsumi Maekawa" userId="265ec66ae0b4c5bc" providerId="LiveId" clId="{AF06FDF1-BAF0-46F5-96D7-65E4867E6CBC}" dt="2024-12-18T04:40:41.848" v="8168" actId="2696"/>
        <pc:sldMkLst>
          <pc:docMk/>
          <pc:sldMk cId="777818864" sldId="270"/>
        </pc:sldMkLst>
      </pc:sldChg>
      <pc:sldChg chg="addSp modSp new del mod">
        <pc:chgData name="Katsumi Maekawa" userId="265ec66ae0b4c5bc" providerId="LiveId" clId="{AF06FDF1-BAF0-46F5-96D7-65E4867E6CBC}" dt="2024-12-18T04:40:58.384" v="8169" actId="2696"/>
        <pc:sldMkLst>
          <pc:docMk/>
          <pc:sldMk cId="4124095500" sldId="271"/>
        </pc:sldMkLst>
      </pc:sldChg>
    </pc:docChg>
  </pc:docChgLst>
  <pc:docChgLst>
    <pc:chgData name="Katsumi Maekawa" userId="265ec66ae0b4c5bc" providerId="LiveId" clId="{DF847745-5AFE-454B-B09D-4F38B11F5540}"/>
    <pc:docChg chg="addSld modSld sldOrd">
      <pc:chgData name="Katsumi Maekawa" userId="265ec66ae0b4c5bc" providerId="LiveId" clId="{DF847745-5AFE-454B-B09D-4F38B11F5540}" dt="2025-01-16T03:20:27.576" v="8" actId="680"/>
      <pc:docMkLst>
        <pc:docMk/>
      </pc:docMkLst>
      <pc:sldChg chg="modSp mod">
        <pc:chgData name="Katsumi Maekawa" userId="265ec66ae0b4c5bc" providerId="LiveId" clId="{DF847745-5AFE-454B-B09D-4F38B11F5540}" dt="2025-01-06T07:15:29.021" v="7" actId="1035"/>
        <pc:sldMkLst>
          <pc:docMk/>
          <pc:sldMk cId="79568418" sldId="263"/>
        </pc:sldMkLst>
        <pc:picChg chg="mod">
          <ac:chgData name="Katsumi Maekawa" userId="265ec66ae0b4c5bc" providerId="LiveId" clId="{DF847745-5AFE-454B-B09D-4F38B11F5540}" dt="2025-01-06T07:15:29.021" v="7" actId="1035"/>
          <ac:picMkLst>
            <pc:docMk/>
            <pc:sldMk cId="79568418" sldId="263"/>
            <ac:picMk id="3" creationId="{14F3CF6F-297F-1497-B3E9-6C1B7946A9CD}"/>
          </ac:picMkLst>
        </pc:picChg>
      </pc:sldChg>
      <pc:sldChg chg="modSp mod">
        <pc:chgData name="Katsumi Maekawa" userId="265ec66ae0b4c5bc" providerId="LiveId" clId="{DF847745-5AFE-454B-B09D-4F38B11F5540}" dt="2024-12-25T07:11:06.330" v="4" actId="1076"/>
        <pc:sldMkLst>
          <pc:docMk/>
          <pc:sldMk cId="3244338890" sldId="265"/>
        </pc:sldMkLst>
        <pc:picChg chg="mod">
          <ac:chgData name="Katsumi Maekawa" userId="265ec66ae0b4c5bc" providerId="LiveId" clId="{DF847745-5AFE-454B-B09D-4F38B11F5540}" dt="2024-12-25T07:11:06.330" v="4" actId="1076"/>
          <ac:picMkLst>
            <pc:docMk/>
            <pc:sldMk cId="3244338890" sldId="265"/>
            <ac:picMk id="3" creationId="{1A309F65-F0DD-275A-0EDC-A9624E3B2B03}"/>
          </ac:picMkLst>
        </pc:picChg>
      </pc:sldChg>
      <pc:sldChg chg="ord">
        <pc:chgData name="Katsumi Maekawa" userId="265ec66ae0b4c5bc" providerId="LiveId" clId="{DF847745-5AFE-454B-B09D-4F38B11F5540}" dt="2024-12-25T06:58:56.589" v="1"/>
        <pc:sldMkLst>
          <pc:docMk/>
          <pc:sldMk cId="300414147" sldId="267"/>
        </pc:sldMkLst>
      </pc:sldChg>
      <pc:sldChg chg="new">
        <pc:chgData name="Katsumi Maekawa" userId="265ec66ae0b4c5bc" providerId="LiveId" clId="{DF847745-5AFE-454B-B09D-4F38B11F5540}" dt="2025-01-16T03:20:27.576" v="8" actId="680"/>
        <pc:sldMkLst>
          <pc:docMk/>
          <pc:sldMk cId="2837029633" sldId="26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A2010B-FC75-4704-0AEF-B9655C2408D3}"/>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6D81165-0E0F-313F-CE51-E090BB640C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F50782E-9F51-DC05-286E-9DF569B83587}"/>
              </a:ext>
            </a:extLst>
          </p:cNvPr>
          <p:cNvSpPr>
            <a:spLocks noGrp="1"/>
          </p:cNvSpPr>
          <p:nvPr>
            <p:ph type="dt" sz="half" idx="10"/>
          </p:nvPr>
        </p:nvSpPr>
        <p:spPr/>
        <p:txBody>
          <a:bodyPr/>
          <a:lstStyle/>
          <a:p>
            <a:fld id="{66B298A8-51E1-42B1-8B91-098CCCC751EB}" type="datetimeFigureOut">
              <a:rPr kumimoji="1" lang="ja-JP" altLang="en-US" smtClean="0"/>
              <a:t>2025/2/27</a:t>
            </a:fld>
            <a:endParaRPr kumimoji="1" lang="ja-JP" altLang="en-US"/>
          </a:p>
        </p:txBody>
      </p:sp>
      <p:sp>
        <p:nvSpPr>
          <p:cNvPr id="5" name="フッター プレースホルダー 4">
            <a:extLst>
              <a:ext uri="{FF2B5EF4-FFF2-40B4-BE49-F238E27FC236}">
                <a16:creationId xmlns:a16="http://schemas.microsoft.com/office/drawing/2014/main" id="{EB3D81A1-A1AC-2309-16EE-8004B03A863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220EB65-A9EE-E440-B4F6-5C57943126B0}"/>
              </a:ext>
            </a:extLst>
          </p:cNvPr>
          <p:cNvSpPr>
            <a:spLocks noGrp="1"/>
          </p:cNvSpPr>
          <p:nvPr>
            <p:ph type="sldNum" sz="quarter" idx="12"/>
          </p:nvPr>
        </p:nvSpPr>
        <p:spPr/>
        <p:txBody>
          <a:bodyPr/>
          <a:lstStyle/>
          <a:p>
            <a:fld id="{D059EE57-9250-4E3D-8970-215BBCF7C28F}" type="slidenum">
              <a:rPr kumimoji="1" lang="ja-JP" altLang="en-US" smtClean="0"/>
              <a:t>‹#›</a:t>
            </a:fld>
            <a:endParaRPr kumimoji="1" lang="ja-JP" altLang="en-US"/>
          </a:p>
        </p:txBody>
      </p:sp>
    </p:spTree>
    <p:extLst>
      <p:ext uri="{BB962C8B-B14F-4D97-AF65-F5344CB8AC3E}">
        <p14:creationId xmlns:p14="http://schemas.microsoft.com/office/powerpoint/2010/main" val="1336879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DE0228-3CEA-F2BA-DBF1-4A7822A97A8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850AF0F-2CF3-5A25-1544-5398BC33EAC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5E009BA-30CB-63BD-68D6-616826F9877E}"/>
              </a:ext>
            </a:extLst>
          </p:cNvPr>
          <p:cNvSpPr>
            <a:spLocks noGrp="1"/>
          </p:cNvSpPr>
          <p:nvPr>
            <p:ph type="dt" sz="half" idx="10"/>
          </p:nvPr>
        </p:nvSpPr>
        <p:spPr/>
        <p:txBody>
          <a:bodyPr/>
          <a:lstStyle/>
          <a:p>
            <a:fld id="{66B298A8-51E1-42B1-8B91-098CCCC751EB}" type="datetimeFigureOut">
              <a:rPr kumimoji="1" lang="ja-JP" altLang="en-US" smtClean="0"/>
              <a:t>2025/2/27</a:t>
            </a:fld>
            <a:endParaRPr kumimoji="1" lang="ja-JP" altLang="en-US"/>
          </a:p>
        </p:txBody>
      </p:sp>
      <p:sp>
        <p:nvSpPr>
          <p:cNvPr id="5" name="フッター プレースホルダー 4">
            <a:extLst>
              <a:ext uri="{FF2B5EF4-FFF2-40B4-BE49-F238E27FC236}">
                <a16:creationId xmlns:a16="http://schemas.microsoft.com/office/drawing/2014/main" id="{BE4B4E9A-C2E2-BC23-AC88-7464C0343BE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E187555-2902-D871-31E3-5DB85FAE1888}"/>
              </a:ext>
            </a:extLst>
          </p:cNvPr>
          <p:cNvSpPr>
            <a:spLocks noGrp="1"/>
          </p:cNvSpPr>
          <p:nvPr>
            <p:ph type="sldNum" sz="quarter" idx="12"/>
          </p:nvPr>
        </p:nvSpPr>
        <p:spPr/>
        <p:txBody>
          <a:bodyPr/>
          <a:lstStyle/>
          <a:p>
            <a:fld id="{D059EE57-9250-4E3D-8970-215BBCF7C28F}" type="slidenum">
              <a:rPr kumimoji="1" lang="ja-JP" altLang="en-US" smtClean="0"/>
              <a:t>‹#›</a:t>
            </a:fld>
            <a:endParaRPr kumimoji="1" lang="ja-JP" altLang="en-US"/>
          </a:p>
        </p:txBody>
      </p:sp>
    </p:spTree>
    <p:extLst>
      <p:ext uri="{BB962C8B-B14F-4D97-AF65-F5344CB8AC3E}">
        <p14:creationId xmlns:p14="http://schemas.microsoft.com/office/powerpoint/2010/main" val="1272092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2FCD7E-30BD-B3DA-07CD-EFC7928E9B8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A2F7C1E-3B79-8056-84A0-BAAC5CD50BC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8EAC98D3-D9BB-1992-1005-ABC701B362FB}"/>
              </a:ext>
            </a:extLst>
          </p:cNvPr>
          <p:cNvSpPr>
            <a:spLocks noGrp="1"/>
          </p:cNvSpPr>
          <p:nvPr>
            <p:ph type="dt" sz="half" idx="10"/>
          </p:nvPr>
        </p:nvSpPr>
        <p:spPr/>
        <p:txBody>
          <a:bodyPr/>
          <a:lstStyle/>
          <a:p>
            <a:fld id="{66B298A8-51E1-42B1-8B91-098CCCC751EB}" type="datetimeFigureOut">
              <a:rPr kumimoji="1" lang="ja-JP" altLang="en-US" smtClean="0"/>
              <a:t>2025/2/27</a:t>
            </a:fld>
            <a:endParaRPr kumimoji="1" lang="ja-JP" altLang="en-US"/>
          </a:p>
        </p:txBody>
      </p:sp>
      <p:sp>
        <p:nvSpPr>
          <p:cNvPr id="5" name="フッター プレースホルダー 4">
            <a:extLst>
              <a:ext uri="{FF2B5EF4-FFF2-40B4-BE49-F238E27FC236}">
                <a16:creationId xmlns:a16="http://schemas.microsoft.com/office/drawing/2014/main" id="{31A27D9D-BB87-F2F3-5F4B-3B49F38A966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E8FE3E6-1FAD-2FCF-2BC8-2FBB5DD9393B}"/>
              </a:ext>
            </a:extLst>
          </p:cNvPr>
          <p:cNvSpPr>
            <a:spLocks noGrp="1"/>
          </p:cNvSpPr>
          <p:nvPr>
            <p:ph type="sldNum" sz="quarter" idx="12"/>
          </p:nvPr>
        </p:nvSpPr>
        <p:spPr/>
        <p:txBody>
          <a:bodyPr/>
          <a:lstStyle/>
          <a:p>
            <a:fld id="{D059EE57-9250-4E3D-8970-215BBCF7C28F}" type="slidenum">
              <a:rPr kumimoji="1" lang="ja-JP" altLang="en-US" smtClean="0"/>
              <a:t>‹#›</a:t>
            </a:fld>
            <a:endParaRPr kumimoji="1" lang="ja-JP" altLang="en-US"/>
          </a:p>
        </p:txBody>
      </p:sp>
    </p:spTree>
    <p:extLst>
      <p:ext uri="{BB962C8B-B14F-4D97-AF65-F5344CB8AC3E}">
        <p14:creationId xmlns:p14="http://schemas.microsoft.com/office/powerpoint/2010/main" val="89071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12B337-37F0-DAED-E0E6-6A214697C51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2BC16E6-7A02-78B8-7ACA-AF72634B2AB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2194DFF5-B1C2-2837-2B66-D71457D23CDD}"/>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415BBE53-0D0B-34E2-C103-591BD6089DE9}"/>
              </a:ext>
            </a:extLst>
          </p:cNvPr>
          <p:cNvSpPr>
            <a:spLocks noGrp="1"/>
          </p:cNvSpPr>
          <p:nvPr>
            <p:ph type="dt" sz="half" idx="10"/>
          </p:nvPr>
        </p:nvSpPr>
        <p:spPr/>
        <p:txBody>
          <a:bodyPr/>
          <a:lstStyle/>
          <a:p>
            <a:fld id="{66B298A8-51E1-42B1-8B91-098CCCC751EB}" type="datetimeFigureOut">
              <a:rPr kumimoji="1" lang="ja-JP" altLang="en-US" smtClean="0"/>
              <a:t>2025/2/27</a:t>
            </a:fld>
            <a:endParaRPr kumimoji="1" lang="ja-JP" altLang="en-US"/>
          </a:p>
        </p:txBody>
      </p:sp>
      <p:sp>
        <p:nvSpPr>
          <p:cNvPr id="6" name="フッター プレースホルダー 5">
            <a:extLst>
              <a:ext uri="{FF2B5EF4-FFF2-40B4-BE49-F238E27FC236}">
                <a16:creationId xmlns:a16="http://schemas.microsoft.com/office/drawing/2014/main" id="{E42BB813-79F8-3BBD-5EC9-C43F6D1E142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5C216BD-357C-E338-D273-37B81A8D2413}"/>
              </a:ext>
            </a:extLst>
          </p:cNvPr>
          <p:cNvSpPr>
            <a:spLocks noGrp="1"/>
          </p:cNvSpPr>
          <p:nvPr>
            <p:ph type="sldNum" sz="quarter" idx="12"/>
          </p:nvPr>
        </p:nvSpPr>
        <p:spPr/>
        <p:txBody>
          <a:bodyPr/>
          <a:lstStyle/>
          <a:p>
            <a:fld id="{D059EE57-9250-4E3D-8970-215BBCF7C28F}" type="slidenum">
              <a:rPr kumimoji="1" lang="ja-JP" altLang="en-US" smtClean="0"/>
              <a:t>‹#›</a:t>
            </a:fld>
            <a:endParaRPr kumimoji="1" lang="ja-JP" altLang="en-US"/>
          </a:p>
        </p:txBody>
      </p:sp>
    </p:spTree>
    <p:extLst>
      <p:ext uri="{BB962C8B-B14F-4D97-AF65-F5344CB8AC3E}">
        <p14:creationId xmlns:p14="http://schemas.microsoft.com/office/powerpoint/2010/main" val="134870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2D0B53-5514-E717-DBCC-3DE44BE1FD0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1E46825-0FDC-D4C6-181D-BB44DE2E28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25B87D1B-EC0B-E82B-5F0B-D6060B78D6B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67612C7B-FCD9-7643-B1E8-1A39AFD8B2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3F3A3E4-F302-B260-18B2-1345C9F9CA20}"/>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51E4455-E526-BCD9-0501-A6F15BBB6B74}"/>
              </a:ext>
            </a:extLst>
          </p:cNvPr>
          <p:cNvSpPr>
            <a:spLocks noGrp="1"/>
          </p:cNvSpPr>
          <p:nvPr>
            <p:ph type="dt" sz="half" idx="10"/>
          </p:nvPr>
        </p:nvSpPr>
        <p:spPr/>
        <p:txBody>
          <a:bodyPr/>
          <a:lstStyle/>
          <a:p>
            <a:fld id="{66B298A8-51E1-42B1-8B91-098CCCC751EB}" type="datetimeFigureOut">
              <a:rPr kumimoji="1" lang="ja-JP" altLang="en-US" smtClean="0"/>
              <a:t>2025/2/27</a:t>
            </a:fld>
            <a:endParaRPr kumimoji="1" lang="ja-JP" altLang="en-US"/>
          </a:p>
        </p:txBody>
      </p:sp>
      <p:sp>
        <p:nvSpPr>
          <p:cNvPr id="8" name="フッター プレースホルダー 7">
            <a:extLst>
              <a:ext uri="{FF2B5EF4-FFF2-40B4-BE49-F238E27FC236}">
                <a16:creationId xmlns:a16="http://schemas.microsoft.com/office/drawing/2014/main" id="{9777ECE8-C505-41F5-AAC2-BAFDE2247F27}"/>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3152EB1-9013-E81A-9894-1131970783CF}"/>
              </a:ext>
            </a:extLst>
          </p:cNvPr>
          <p:cNvSpPr>
            <a:spLocks noGrp="1"/>
          </p:cNvSpPr>
          <p:nvPr>
            <p:ph type="sldNum" sz="quarter" idx="12"/>
          </p:nvPr>
        </p:nvSpPr>
        <p:spPr/>
        <p:txBody>
          <a:bodyPr/>
          <a:lstStyle/>
          <a:p>
            <a:fld id="{D059EE57-9250-4E3D-8970-215BBCF7C28F}" type="slidenum">
              <a:rPr kumimoji="1" lang="ja-JP" altLang="en-US" smtClean="0"/>
              <a:t>‹#›</a:t>
            </a:fld>
            <a:endParaRPr kumimoji="1" lang="ja-JP" altLang="en-US"/>
          </a:p>
        </p:txBody>
      </p:sp>
    </p:spTree>
    <p:extLst>
      <p:ext uri="{BB962C8B-B14F-4D97-AF65-F5344CB8AC3E}">
        <p14:creationId xmlns:p14="http://schemas.microsoft.com/office/powerpoint/2010/main" val="2897641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ED89F7-60DB-08B9-E125-88C00B3250A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B359569-9406-A0C8-0A38-57E1DCD0605B}"/>
              </a:ext>
            </a:extLst>
          </p:cNvPr>
          <p:cNvSpPr>
            <a:spLocks noGrp="1"/>
          </p:cNvSpPr>
          <p:nvPr>
            <p:ph type="dt" sz="half" idx="10"/>
          </p:nvPr>
        </p:nvSpPr>
        <p:spPr/>
        <p:txBody>
          <a:bodyPr/>
          <a:lstStyle/>
          <a:p>
            <a:fld id="{66B298A8-51E1-42B1-8B91-098CCCC751EB}" type="datetimeFigureOut">
              <a:rPr kumimoji="1" lang="ja-JP" altLang="en-US" smtClean="0"/>
              <a:t>2025/2/27</a:t>
            </a:fld>
            <a:endParaRPr kumimoji="1" lang="ja-JP" altLang="en-US"/>
          </a:p>
        </p:txBody>
      </p:sp>
      <p:sp>
        <p:nvSpPr>
          <p:cNvPr id="4" name="フッター プレースホルダー 3">
            <a:extLst>
              <a:ext uri="{FF2B5EF4-FFF2-40B4-BE49-F238E27FC236}">
                <a16:creationId xmlns:a16="http://schemas.microsoft.com/office/drawing/2014/main" id="{5EC89E86-4BAC-141F-A7CF-E252FF1F4932}"/>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2F9B569-9A35-01AF-4EE8-0F48627CCFA0}"/>
              </a:ext>
            </a:extLst>
          </p:cNvPr>
          <p:cNvSpPr>
            <a:spLocks noGrp="1"/>
          </p:cNvSpPr>
          <p:nvPr>
            <p:ph type="sldNum" sz="quarter" idx="12"/>
          </p:nvPr>
        </p:nvSpPr>
        <p:spPr/>
        <p:txBody>
          <a:bodyPr/>
          <a:lstStyle/>
          <a:p>
            <a:fld id="{D059EE57-9250-4E3D-8970-215BBCF7C28F}" type="slidenum">
              <a:rPr kumimoji="1" lang="ja-JP" altLang="en-US" smtClean="0"/>
              <a:t>‹#›</a:t>
            </a:fld>
            <a:endParaRPr kumimoji="1" lang="ja-JP" altLang="en-US"/>
          </a:p>
        </p:txBody>
      </p:sp>
    </p:spTree>
    <p:extLst>
      <p:ext uri="{BB962C8B-B14F-4D97-AF65-F5344CB8AC3E}">
        <p14:creationId xmlns:p14="http://schemas.microsoft.com/office/powerpoint/2010/main" val="355854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7BC4AEF7-E95F-7428-D3CD-78281F79100C}"/>
              </a:ext>
            </a:extLst>
          </p:cNvPr>
          <p:cNvSpPr>
            <a:spLocks noGrp="1"/>
          </p:cNvSpPr>
          <p:nvPr>
            <p:ph type="dt" sz="half" idx="10"/>
          </p:nvPr>
        </p:nvSpPr>
        <p:spPr/>
        <p:txBody>
          <a:bodyPr/>
          <a:lstStyle/>
          <a:p>
            <a:fld id="{66B298A8-51E1-42B1-8B91-098CCCC751EB}" type="datetimeFigureOut">
              <a:rPr kumimoji="1" lang="ja-JP" altLang="en-US" smtClean="0"/>
              <a:t>2025/2/27</a:t>
            </a:fld>
            <a:endParaRPr kumimoji="1" lang="ja-JP" altLang="en-US"/>
          </a:p>
        </p:txBody>
      </p:sp>
      <p:sp>
        <p:nvSpPr>
          <p:cNvPr id="3" name="フッター プレースホルダー 2">
            <a:extLst>
              <a:ext uri="{FF2B5EF4-FFF2-40B4-BE49-F238E27FC236}">
                <a16:creationId xmlns:a16="http://schemas.microsoft.com/office/drawing/2014/main" id="{850D5672-C500-BD90-EC8F-195B72CC9E2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57449E9-5755-8A11-DE4D-F9E97439372E}"/>
              </a:ext>
            </a:extLst>
          </p:cNvPr>
          <p:cNvSpPr>
            <a:spLocks noGrp="1"/>
          </p:cNvSpPr>
          <p:nvPr>
            <p:ph type="sldNum" sz="quarter" idx="12"/>
          </p:nvPr>
        </p:nvSpPr>
        <p:spPr/>
        <p:txBody>
          <a:bodyPr/>
          <a:lstStyle/>
          <a:p>
            <a:fld id="{D059EE57-9250-4E3D-8970-215BBCF7C28F}" type="slidenum">
              <a:rPr kumimoji="1" lang="ja-JP" altLang="en-US" smtClean="0"/>
              <a:t>‹#›</a:t>
            </a:fld>
            <a:endParaRPr kumimoji="1" lang="ja-JP" altLang="en-US"/>
          </a:p>
        </p:txBody>
      </p:sp>
    </p:spTree>
    <p:extLst>
      <p:ext uri="{BB962C8B-B14F-4D97-AF65-F5344CB8AC3E}">
        <p14:creationId xmlns:p14="http://schemas.microsoft.com/office/powerpoint/2010/main" val="4202098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6C1F48-6A06-A16B-C26E-AD64013BEBF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AC2CBDC-F492-2516-C9DD-8C19896C29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B48CE9C-FAB4-8A9D-2D55-4B9D0E8E23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EC795DF-52EE-C681-9A4B-5BADA3943D41}"/>
              </a:ext>
            </a:extLst>
          </p:cNvPr>
          <p:cNvSpPr>
            <a:spLocks noGrp="1"/>
          </p:cNvSpPr>
          <p:nvPr>
            <p:ph type="dt" sz="half" idx="10"/>
          </p:nvPr>
        </p:nvSpPr>
        <p:spPr/>
        <p:txBody>
          <a:bodyPr/>
          <a:lstStyle/>
          <a:p>
            <a:fld id="{66B298A8-51E1-42B1-8B91-098CCCC751EB}" type="datetimeFigureOut">
              <a:rPr kumimoji="1" lang="ja-JP" altLang="en-US" smtClean="0"/>
              <a:t>2025/2/27</a:t>
            </a:fld>
            <a:endParaRPr kumimoji="1" lang="ja-JP" altLang="en-US"/>
          </a:p>
        </p:txBody>
      </p:sp>
      <p:sp>
        <p:nvSpPr>
          <p:cNvPr id="6" name="フッター プレースホルダー 5">
            <a:extLst>
              <a:ext uri="{FF2B5EF4-FFF2-40B4-BE49-F238E27FC236}">
                <a16:creationId xmlns:a16="http://schemas.microsoft.com/office/drawing/2014/main" id="{A620FD24-E17B-8CD4-A9D8-F0BB5642F63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D613414-723D-95E9-955B-5CE031AF167A}"/>
              </a:ext>
            </a:extLst>
          </p:cNvPr>
          <p:cNvSpPr>
            <a:spLocks noGrp="1"/>
          </p:cNvSpPr>
          <p:nvPr>
            <p:ph type="sldNum" sz="quarter" idx="12"/>
          </p:nvPr>
        </p:nvSpPr>
        <p:spPr/>
        <p:txBody>
          <a:bodyPr/>
          <a:lstStyle/>
          <a:p>
            <a:fld id="{D059EE57-9250-4E3D-8970-215BBCF7C28F}" type="slidenum">
              <a:rPr kumimoji="1" lang="ja-JP" altLang="en-US" smtClean="0"/>
              <a:t>‹#›</a:t>
            </a:fld>
            <a:endParaRPr kumimoji="1" lang="ja-JP" altLang="en-US"/>
          </a:p>
        </p:txBody>
      </p:sp>
    </p:spTree>
    <p:extLst>
      <p:ext uri="{BB962C8B-B14F-4D97-AF65-F5344CB8AC3E}">
        <p14:creationId xmlns:p14="http://schemas.microsoft.com/office/powerpoint/2010/main" val="4097439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B5CE64-0B0E-67B0-27E6-1914836EFD8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15D0519-E60E-52B9-6BB7-1264B48177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BA9654B-EAEE-2733-E9E0-EC98E6E854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C9BDDB7-2C41-AC7C-4F76-F2C34DAD260F}"/>
              </a:ext>
            </a:extLst>
          </p:cNvPr>
          <p:cNvSpPr>
            <a:spLocks noGrp="1"/>
          </p:cNvSpPr>
          <p:nvPr>
            <p:ph type="dt" sz="half" idx="10"/>
          </p:nvPr>
        </p:nvSpPr>
        <p:spPr/>
        <p:txBody>
          <a:bodyPr/>
          <a:lstStyle/>
          <a:p>
            <a:fld id="{66B298A8-51E1-42B1-8B91-098CCCC751EB}" type="datetimeFigureOut">
              <a:rPr kumimoji="1" lang="ja-JP" altLang="en-US" smtClean="0"/>
              <a:t>2025/2/27</a:t>
            </a:fld>
            <a:endParaRPr kumimoji="1" lang="ja-JP" altLang="en-US"/>
          </a:p>
        </p:txBody>
      </p:sp>
      <p:sp>
        <p:nvSpPr>
          <p:cNvPr id="6" name="フッター プレースホルダー 5">
            <a:extLst>
              <a:ext uri="{FF2B5EF4-FFF2-40B4-BE49-F238E27FC236}">
                <a16:creationId xmlns:a16="http://schemas.microsoft.com/office/drawing/2014/main" id="{D7E907B7-AD73-0C99-17F2-39A08590044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B3B164E-3CDE-4487-F3A2-49DA82D67DEC}"/>
              </a:ext>
            </a:extLst>
          </p:cNvPr>
          <p:cNvSpPr>
            <a:spLocks noGrp="1"/>
          </p:cNvSpPr>
          <p:nvPr>
            <p:ph type="sldNum" sz="quarter" idx="12"/>
          </p:nvPr>
        </p:nvSpPr>
        <p:spPr/>
        <p:txBody>
          <a:bodyPr/>
          <a:lstStyle/>
          <a:p>
            <a:fld id="{D059EE57-9250-4E3D-8970-215BBCF7C28F}" type="slidenum">
              <a:rPr kumimoji="1" lang="ja-JP" altLang="en-US" smtClean="0"/>
              <a:t>‹#›</a:t>
            </a:fld>
            <a:endParaRPr kumimoji="1" lang="ja-JP" altLang="en-US"/>
          </a:p>
        </p:txBody>
      </p:sp>
    </p:spTree>
    <p:extLst>
      <p:ext uri="{BB962C8B-B14F-4D97-AF65-F5344CB8AC3E}">
        <p14:creationId xmlns:p14="http://schemas.microsoft.com/office/powerpoint/2010/main" val="1989778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E84932-42B2-9886-9E71-68F6A755C097}"/>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1F438D6-CC5E-3BE6-6534-5B00F523520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7465D1E-C776-DEAC-2BF3-13256DBB73FB}"/>
              </a:ext>
            </a:extLst>
          </p:cNvPr>
          <p:cNvSpPr>
            <a:spLocks noGrp="1"/>
          </p:cNvSpPr>
          <p:nvPr>
            <p:ph type="dt" sz="half" idx="10"/>
          </p:nvPr>
        </p:nvSpPr>
        <p:spPr/>
        <p:txBody>
          <a:bodyPr/>
          <a:lstStyle/>
          <a:p>
            <a:fld id="{66B298A8-51E1-42B1-8B91-098CCCC751EB}" type="datetimeFigureOut">
              <a:rPr kumimoji="1" lang="ja-JP" altLang="en-US" smtClean="0"/>
              <a:t>2025/2/27</a:t>
            </a:fld>
            <a:endParaRPr kumimoji="1" lang="ja-JP" altLang="en-US"/>
          </a:p>
        </p:txBody>
      </p:sp>
      <p:sp>
        <p:nvSpPr>
          <p:cNvPr id="5" name="フッター プレースホルダー 4">
            <a:extLst>
              <a:ext uri="{FF2B5EF4-FFF2-40B4-BE49-F238E27FC236}">
                <a16:creationId xmlns:a16="http://schemas.microsoft.com/office/drawing/2014/main" id="{2537C9EE-B006-1F66-8B07-145DC1A8FCB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BA95A7C-DA7E-2CEB-2885-2115A783464F}"/>
              </a:ext>
            </a:extLst>
          </p:cNvPr>
          <p:cNvSpPr>
            <a:spLocks noGrp="1"/>
          </p:cNvSpPr>
          <p:nvPr>
            <p:ph type="sldNum" sz="quarter" idx="12"/>
          </p:nvPr>
        </p:nvSpPr>
        <p:spPr/>
        <p:txBody>
          <a:bodyPr/>
          <a:lstStyle/>
          <a:p>
            <a:fld id="{D059EE57-9250-4E3D-8970-215BBCF7C28F}" type="slidenum">
              <a:rPr kumimoji="1" lang="ja-JP" altLang="en-US" smtClean="0"/>
              <a:t>‹#›</a:t>
            </a:fld>
            <a:endParaRPr kumimoji="1" lang="ja-JP" altLang="en-US"/>
          </a:p>
        </p:txBody>
      </p:sp>
    </p:spTree>
    <p:extLst>
      <p:ext uri="{BB962C8B-B14F-4D97-AF65-F5344CB8AC3E}">
        <p14:creationId xmlns:p14="http://schemas.microsoft.com/office/powerpoint/2010/main" val="3089600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E67DB83-9493-EB4A-A476-B0169CD0572B}"/>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82088F5-6AE6-CEDC-CA68-66A0175738AA}"/>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E56526F-0D91-B38E-FEA8-A11EE4ED0AFD}"/>
              </a:ext>
            </a:extLst>
          </p:cNvPr>
          <p:cNvSpPr>
            <a:spLocks noGrp="1"/>
          </p:cNvSpPr>
          <p:nvPr>
            <p:ph type="dt" sz="half" idx="10"/>
          </p:nvPr>
        </p:nvSpPr>
        <p:spPr/>
        <p:txBody>
          <a:bodyPr/>
          <a:lstStyle/>
          <a:p>
            <a:fld id="{66B298A8-51E1-42B1-8B91-098CCCC751EB}" type="datetimeFigureOut">
              <a:rPr kumimoji="1" lang="ja-JP" altLang="en-US" smtClean="0"/>
              <a:t>2025/2/27</a:t>
            </a:fld>
            <a:endParaRPr kumimoji="1" lang="ja-JP" altLang="en-US"/>
          </a:p>
        </p:txBody>
      </p:sp>
      <p:sp>
        <p:nvSpPr>
          <p:cNvPr id="5" name="フッター プレースホルダー 4">
            <a:extLst>
              <a:ext uri="{FF2B5EF4-FFF2-40B4-BE49-F238E27FC236}">
                <a16:creationId xmlns:a16="http://schemas.microsoft.com/office/drawing/2014/main" id="{934E864E-BC1F-A6CA-6325-B3DE1F34CA7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44B946F-7F97-05DA-99D8-AC8D4B3C48F8}"/>
              </a:ext>
            </a:extLst>
          </p:cNvPr>
          <p:cNvSpPr>
            <a:spLocks noGrp="1"/>
          </p:cNvSpPr>
          <p:nvPr>
            <p:ph type="sldNum" sz="quarter" idx="12"/>
          </p:nvPr>
        </p:nvSpPr>
        <p:spPr/>
        <p:txBody>
          <a:bodyPr/>
          <a:lstStyle/>
          <a:p>
            <a:fld id="{D059EE57-9250-4E3D-8970-215BBCF7C28F}" type="slidenum">
              <a:rPr kumimoji="1" lang="ja-JP" altLang="en-US" smtClean="0"/>
              <a:t>‹#›</a:t>
            </a:fld>
            <a:endParaRPr kumimoji="1" lang="ja-JP" altLang="en-US"/>
          </a:p>
        </p:txBody>
      </p:sp>
    </p:spTree>
    <p:extLst>
      <p:ext uri="{BB962C8B-B14F-4D97-AF65-F5344CB8AC3E}">
        <p14:creationId xmlns:p14="http://schemas.microsoft.com/office/powerpoint/2010/main" val="983258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51003F5-2909-3F69-3057-3B698D9724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0F5312F-3E60-47DE-2DD6-795DB3D87E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E9DBAC6-0B38-1C88-986C-CC5B011B2F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6B298A8-51E1-42B1-8B91-098CCCC751EB}" type="datetimeFigureOut">
              <a:rPr kumimoji="1" lang="ja-JP" altLang="en-US" smtClean="0"/>
              <a:t>2025/2/27</a:t>
            </a:fld>
            <a:endParaRPr kumimoji="1" lang="ja-JP" altLang="en-US"/>
          </a:p>
        </p:txBody>
      </p:sp>
      <p:sp>
        <p:nvSpPr>
          <p:cNvPr id="5" name="フッター プレースホルダー 4">
            <a:extLst>
              <a:ext uri="{FF2B5EF4-FFF2-40B4-BE49-F238E27FC236}">
                <a16:creationId xmlns:a16="http://schemas.microsoft.com/office/drawing/2014/main" id="{FAEFC886-40AC-4392-861E-A810269776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7025EA62-DB8A-7493-87EA-3B6DD127CA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59EE57-9250-4E3D-8970-215BBCF7C28F}" type="slidenum">
              <a:rPr kumimoji="1" lang="ja-JP" altLang="en-US" smtClean="0"/>
              <a:t>‹#›</a:t>
            </a:fld>
            <a:endParaRPr kumimoji="1" lang="ja-JP" altLang="en-US"/>
          </a:p>
        </p:txBody>
      </p:sp>
    </p:spTree>
    <p:extLst>
      <p:ext uri="{BB962C8B-B14F-4D97-AF65-F5344CB8AC3E}">
        <p14:creationId xmlns:p14="http://schemas.microsoft.com/office/powerpoint/2010/main" val="1983324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2E7CC5-C78B-4EBD-9565-3FA00FAA6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a:extLst>
              <a:ext uri="{FF2B5EF4-FFF2-40B4-BE49-F238E27FC236}">
                <a16:creationId xmlns:a16="http://schemas.microsoft.com/office/drawing/2014/main" id="{E0284E76-5693-C138-C1C2-AA95AFC51C75}"/>
              </a:ext>
            </a:extLst>
          </p:cNvPr>
          <p:cNvPicPr>
            <a:picLocks noChangeAspect="1"/>
          </p:cNvPicPr>
          <p:nvPr/>
        </p:nvPicPr>
        <p:blipFill>
          <a:blip r:embed="rId2"/>
          <a:stretch>
            <a:fillRect/>
          </a:stretch>
        </p:blipFill>
        <p:spPr>
          <a:xfrm>
            <a:off x="928075" y="965199"/>
            <a:ext cx="3042795" cy="4927602"/>
          </a:xfrm>
          <a:prstGeom prst="rect">
            <a:avLst/>
          </a:prstGeom>
        </p:spPr>
      </p:pic>
      <p:sp>
        <p:nvSpPr>
          <p:cNvPr id="11" name="Freeform: Shape 10">
            <a:extLst>
              <a:ext uri="{FF2B5EF4-FFF2-40B4-BE49-F238E27FC236}">
                <a16:creationId xmlns:a16="http://schemas.microsoft.com/office/drawing/2014/main" id="{3A4529A5-F675-429F-8044-01372BB13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 name="タイトル 1">
            <a:extLst>
              <a:ext uri="{FF2B5EF4-FFF2-40B4-BE49-F238E27FC236}">
                <a16:creationId xmlns:a16="http://schemas.microsoft.com/office/drawing/2014/main" id="{E4A4D56A-CC4C-F44F-DE2D-35F9D8CE85B3}"/>
              </a:ext>
            </a:extLst>
          </p:cNvPr>
          <p:cNvSpPr>
            <a:spLocks noGrp="1"/>
          </p:cNvSpPr>
          <p:nvPr>
            <p:ph type="ctrTitle"/>
          </p:nvPr>
        </p:nvSpPr>
        <p:spPr>
          <a:xfrm>
            <a:off x="5622061" y="936884"/>
            <a:ext cx="6204849" cy="2551010"/>
          </a:xfrm>
        </p:spPr>
        <p:txBody>
          <a:bodyPr anchor="b">
            <a:normAutofit/>
          </a:bodyPr>
          <a:lstStyle/>
          <a:p>
            <a:pPr algn="l"/>
            <a:r>
              <a:rPr kumimoji="1" lang="ja-JP" altLang="en-US" sz="5600" b="1" dirty="0">
                <a:solidFill>
                  <a:srgbClr val="FFFFFF"/>
                </a:solidFill>
                <a:latin typeface="BIZ UDPゴシック" panose="020B0400000000000000" pitchFamily="50" charset="-128"/>
                <a:ea typeface="BIZ UDPゴシック" panose="020B0400000000000000" pitchFamily="50" charset="-128"/>
              </a:rPr>
              <a:t>わた</a:t>
            </a:r>
            <a:r>
              <a:rPr kumimoji="1" lang="en-US" altLang="ja-JP" sz="5600" b="1" dirty="0">
                <a:solidFill>
                  <a:srgbClr val="FFFFFF"/>
                </a:solidFill>
                <a:latin typeface="BIZ UDPゴシック" panose="020B0400000000000000" pitchFamily="50" charset="-128"/>
                <a:ea typeface="BIZ UDPゴシック" panose="020B0400000000000000" pitchFamily="50" charset="-128"/>
              </a:rPr>
              <a:t>SHIGA</a:t>
            </a:r>
            <a:r>
              <a:rPr kumimoji="1" lang="ja-JP" altLang="en-US" sz="5600" b="1" dirty="0">
                <a:solidFill>
                  <a:srgbClr val="FFFFFF"/>
                </a:solidFill>
                <a:latin typeface="BIZ UDPゴシック" panose="020B0400000000000000" pitchFamily="50" charset="-128"/>
                <a:ea typeface="BIZ UDPゴシック" panose="020B0400000000000000" pitchFamily="50" charset="-128"/>
              </a:rPr>
              <a:t>輝く国スポ・障スポ大会ＰＲ企画・運営業務</a:t>
            </a:r>
          </a:p>
        </p:txBody>
      </p:sp>
      <p:sp>
        <p:nvSpPr>
          <p:cNvPr id="3" name="字幕 2">
            <a:extLst>
              <a:ext uri="{FF2B5EF4-FFF2-40B4-BE49-F238E27FC236}">
                <a16:creationId xmlns:a16="http://schemas.microsoft.com/office/drawing/2014/main" id="{50B20814-7F10-A0F4-152C-F4B526874771}"/>
              </a:ext>
            </a:extLst>
          </p:cNvPr>
          <p:cNvSpPr>
            <a:spLocks noGrp="1"/>
          </p:cNvSpPr>
          <p:nvPr>
            <p:ph type="subTitle" idx="1"/>
          </p:nvPr>
        </p:nvSpPr>
        <p:spPr>
          <a:xfrm>
            <a:off x="5622061" y="4312561"/>
            <a:ext cx="5649349" cy="1308085"/>
          </a:xfrm>
        </p:spPr>
        <p:txBody>
          <a:bodyPr anchor="t">
            <a:normAutofit/>
          </a:bodyPr>
          <a:lstStyle/>
          <a:p>
            <a:r>
              <a:rPr kumimoji="1" lang="ja-JP" altLang="en-US" sz="7200" b="1" dirty="0">
                <a:solidFill>
                  <a:srgbClr val="FFFFFF"/>
                </a:solidFill>
                <a:latin typeface="BIZ UDPゴシック" panose="020B0400000000000000" pitchFamily="50" charset="-128"/>
                <a:ea typeface="BIZ UDPゴシック" panose="020B0400000000000000" pitchFamily="50" charset="-128"/>
              </a:rPr>
              <a:t>提　案　書</a:t>
            </a:r>
          </a:p>
        </p:txBody>
      </p:sp>
      <p:sp>
        <p:nvSpPr>
          <p:cNvPr id="13" name="sketch line">
            <a:extLst>
              <a:ext uri="{FF2B5EF4-FFF2-40B4-BE49-F238E27FC236}">
                <a16:creationId xmlns:a16="http://schemas.microsoft.com/office/drawing/2014/main" id="{63DAB858-5A0C-4AFF-AAC6-705EDF8DB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7682" y="4043302"/>
            <a:ext cx="5303520" cy="18288"/>
          </a:xfrm>
          <a:custGeom>
            <a:avLst/>
            <a:gdLst>
              <a:gd name="connsiteX0" fmla="*/ 0 w 5303520"/>
              <a:gd name="connsiteY0" fmla="*/ 0 h 18288"/>
              <a:gd name="connsiteX1" fmla="*/ 556870 w 5303520"/>
              <a:gd name="connsiteY1" fmla="*/ 0 h 18288"/>
              <a:gd name="connsiteX2" fmla="*/ 1272845 w 5303520"/>
              <a:gd name="connsiteY2" fmla="*/ 0 h 18288"/>
              <a:gd name="connsiteX3" fmla="*/ 1882750 w 5303520"/>
              <a:gd name="connsiteY3" fmla="*/ 0 h 18288"/>
              <a:gd name="connsiteX4" fmla="*/ 2439619 w 5303520"/>
              <a:gd name="connsiteY4" fmla="*/ 0 h 18288"/>
              <a:gd name="connsiteX5" fmla="*/ 3155594 w 5303520"/>
              <a:gd name="connsiteY5" fmla="*/ 0 h 18288"/>
              <a:gd name="connsiteX6" fmla="*/ 3818534 w 5303520"/>
              <a:gd name="connsiteY6" fmla="*/ 0 h 18288"/>
              <a:gd name="connsiteX7" fmla="*/ 4481474 w 5303520"/>
              <a:gd name="connsiteY7" fmla="*/ 0 h 18288"/>
              <a:gd name="connsiteX8" fmla="*/ 5303520 w 5303520"/>
              <a:gd name="connsiteY8" fmla="*/ 0 h 18288"/>
              <a:gd name="connsiteX9" fmla="*/ 5303520 w 5303520"/>
              <a:gd name="connsiteY9" fmla="*/ 18288 h 18288"/>
              <a:gd name="connsiteX10" fmla="*/ 4746650 w 5303520"/>
              <a:gd name="connsiteY10" fmla="*/ 18288 h 18288"/>
              <a:gd name="connsiteX11" fmla="*/ 4242816 w 5303520"/>
              <a:gd name="connsiteY11" fmla="*/ 18288 h 18288"/>
              <a:gd name="connsiteX12" fmla="*/ 3526841 w 5303520"/>
              <a:gd name="connsiteY12" fmla="*/ 18288 h 18288"/>
              <a:gd name="connsiteX13" fmla="*/ 2969971 w 5303520"/>
              <a:gd name="connsiteY13" fmla="*/ 18288 h 18288"/>
              <a:gd name="connsiteX14" fmla="*/ 2253996 w 5303520"/>
              <a:gd name="connsiteY14" fmla="*/ 18288 h 18288"/>
              <a:gd name="connsiteX15" fmla="*/ 1484986 w 5303520"/>
              <a:gd name="connsiteY15" fmla="*/ 18288 h 18288"/>
              <a:gd name="connsiteX16" fmla="*/ 875081 w 5303520"/>
              <a:gd name="connsiteY16" fmla="*/ 18288 h 18288"/>
              <a:gd name="connsiteX17" fmla="*/ 0 w 5303520"/>
              <a:gd name="connsiteY17" fmla="*/ 18288 h 18288"/>
              <a:gd name="connsiteX18" fmla="*/ 0 w 530352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303520" h="18288" fill="none" extrusionOk="0">
                <a:moveTo>
                  <a:pt x="0" y="0"/>
                </a:moveTo>
                <a:cubicBezTo>
                  <a:pt x="191807" y="-19560"/>
                  <a:pt x="373092" y="14032"/>
                  <a:pt x="556870" y="0"/>
                </a:cubicBezTo>
                <a:cubicBezTo>
                  <a:pt x="740648" y="-14032"/>
                  <a:pt x="1109645" y="5886"/>
                  <a:pt x="1272845" y="0"/>
                </a:cubicBezTo>
                <a:cubicBezTo>
                  <a:pt x="1436045" y="-5886"/>
                  <a:pt x="1723352" y="-21940"/>
                  <a:pt x="1882750" y="0"/>
                </a:cubicBezTo>
                <a:cubicBezTo>
                  <a:pt x="2042148" y="21940"/>
                  <a:pt x="2308812" y="-23394"/>
                  <a:pt x="2439619" y="0"/>
                </a:cubicBezTo>
                <a:cubicBezTo>
                  <a:pt x="2570426" y="23394"/>
                  <a:pt x="2936980" y="-3315"/>
                  <a:pt x="3155594" y="0"/>
                </a:cubicBezTo>
                <a:cubicBezTo>
                  <a:pt x="3374208" y="3315"/>
                  <a:pt x="3528026" y="24519"/>
                  <a:pt x="3818534" y="0"/>
                </a:cubicBezTo>
                <a:cubicBezTo>
                  <a:pt x="4109042" y="-24519"/>
                  <a:pt x="4161759" y="-18720"/>
                  <a:pt x="4481474" y="0"/>
                </a:cubicBezTo>
                <a:cubicBezTo>
                  <a:pt x="4801189" y="18720"/>
                  <a:pt x="5011126" y="27308"/>
                  <a:pt x="5303520" y="0"/>
                </a:cubicBezTo>
                <a:cubicBezTo>
                  <a:pt x="5304050" y="6954"/>
                  <a:pt x="5304254" y="12839"/>
                  <a:pt x="5303520" y="18288"/>
                </a:cubicBezTo>
                <a:cubicBezTo>
                  <a:pt x="5132450" y="501"/>
                  <a:pt x="4953391" y="18714"/>
                  <a:pt x="4746650" y="18288"/>
                </a:cubicBezTo>
                <a:cubicBezTo>
                  <a:pt x="4539909" y="17863"/>
                  <a:pt x="4361261" y="7168"/>
                  <a:pt x="4242816" y="18288"/>
                </a:cubicBezTo>
                <a:cubicBezTo>
                  <a:pt x="4124371" y="29408"/>
                  <a:pt x="3754907" y="21026"/>
                  <a:pt x="3526841" y="18288"/>
                </a:cubicBezTo>
                <a:cubicBezTo>
                  <a:pt x="3298775" y="15550"/>
                  <a:pt x="3164473" y="3913"/>
                  <a:pt x="2969971" y="18288"/>
                </a:cubicBezTo>
                <a:cubicBezTo>
                  <a:pt x="2775469" y="32664"/>
                  <a:pt x="2608536" y="2050"/>
                  <a:pt x="2253996" y="18288"/>
                </a:cubicBezTo>
                <a:cubicBezTo>
                  <a:pt x="1899456" y="34526"/>
                  <a:pt x="1752044" y="28789"/>
                  <a:pt x="1484986" y="18288"/>
                </a:cubicBezTo>
                <a:cubicBezTo>
                  <a:pt x="1217928" y="7788"/>
                  <a:pt x="1060609" y="-4784"/>
                  <a:pt x="875081" y="18288"/>
                </a:cubicBezTo>
                <a:cubicBezTo>
                  <a:pt x="689553" y="41360"/>
                  <a:pt x="188846" y="25228"/>
                  <a:pt x="0" y="18288"/>
                </a:cubicBezTo>
                <a:cubicBezTo>
                  <a:pt x="-570" y="9279"/>
                  <a:pt x="132" y="5100"/>
                  <a:pt x="0" y="0"/>
                </a:cubicBezTo>
                <a:close/>
              </a:path>
              <a:path w="5303520" h="18288" stroke="0" extrusionOk="0">
                <a:moveTo>
                  <a:pt x="0" y="0"/>
                </a:moveTo>
                <a:cubicBezTo>
                  <a:pt x="181149" y="2038"/>
                  <a:pt x="442175" y="-27591"/>
                  <a:pt x="609905" y="0"/>
                </a:cubicBezTo>
                <a:cubicBezTo>
                  <a:pt x="777636" y="27591"/>
                  <a:pt x="947554" y="-24271"/>
                  <a:pt x="1113739" y="0"/>
                </a:cubicBezTo>
                <a:cubicBezTo>
                  <a:pt x="1279924" y="24271"/>
                  <a:pt x="1721318" y="-30891"/>
                  <a:pt x="1882750" y="0"/>
                </a:cubicBezTo>
                <a:cubicBezTo>
                  <a:pt x="2044182" y="30891"/>
                  <a:pt x="2270822" y="-14002"/>
                  <a:pt x="2492654" y="0"/>
                </a:cubicBezTo>
                <a:cubicBezTo>
                  <a:pt x="2714486" y="14002"/>
                  <a:pt x="2822632" y="27292"/>
                  <a:pt x="3102559" y="0"/>
                </a:cubicBezTo>
                <a:cubicBezTo>
                  <a:pt x="3382487" y="-27292"/>
                  <a:pt x="3489743" y="-31235"/>
                  <a:pt x="3871570" y="0"/>
                </a:cubicBezTo>
                <a:cubicBezTo>
                  <a:pt x="4253397" y="31235"/>
                  <a:pt x="4301475" y="22800"/>
                  <a:pt x="4428439" y="0"/>
                </a:cubicBezTo>
                <a:cubicBezTo>
                  <a:pt x="4555403" y="-22800"/>
                  <a:pt x="5018410" y="43534"/>
                  <a:pt x="5303520" y="0"/>
                </a:cubicBezTo>
                <a:cubicBezTo>
                  <a:pt x="5302837" y="5414"/>
                  <a:pt x="5302800" y="12510"/>
                  <a:pt x="5303520" y="18288"/>
                </a:cubicBezTo>
                <a:cubicBezTo>
                  <a:pt x="5082751" y="18456"/>
                  <a:pt x="4993374" y="24100"/>
                  <a:pt x="4746650" y="18288"/>
                </a:cubicBezTo>
                <a:cubicBezTo>
                  <a:pt x="4499926" y="12477"/>
                  <a:pt x="4368648" y="-7187"/>
                  <a:pt x="4083710" y="18288"/>
                </a:cubicBezTo>
                <a:cubicBezTo>
                  <a:pt x="3798772" y="43763"/>
                  <a:pt x="3729434" y="5501"/>
                  <a:pt x="3473806" y="18288"/>
                </a:cubicBezTo>
                <a:cubicBezTo>
                  <a:pt x="3218178" y="31075"/>
                  <a:pt x="3056855" y="30003"/>
                  <a:pt x="2704795" y="18288"/>
                </a:cubicBezTo>
                <a:cubicBezTo>
                  <a:pt x="2352735" y="6573"/>
                  <a:pt x="2319447" y="29257"/>
                  <a:pt x="1935785" y="18288"/>
                </a:cubicBezTo>
                <a:cubicBezTo>
                  <a:pt x="1552123" y="7320"/>
                  <a:pt x="1532619" y="-467"/>
                  <a:pt x="1378915" y="18288"/>
                </a:cubicBezTo>
                <a:cubicBezTo>
                  <a:pt x="1225211" y="37043"/>
                  <a:pt x="1038692" y="34308"/>
                  <a:pt x="715975" y="18288"/>
                </a:cubicBezTo>
                <a:cubicBezTo>
                  <a:pt x="393258" y="2268"/>
                  <a:pt x="303768" y="26944"/>
                  <a:pt x="0" y="18288"/>
                </a:cubicBezTo>
                <a:cubicBezTo>
                  <a:pt x="-306" y="11061"/>
                  <a:pt x="-655" y="7751"/>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5559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AD95337-3244-EA5E-96DD-4A4203DC1E40}"/>
              </a:ext>
            </a:extLst>
          </p:cNvPr>
          <p:cNvSpPr txBox="1"/>
          <p:nvPr/>
        </p:nvSpPr>
        <p:spPr>
          <a:xfrm>
            <a:off x="452284" y="186814"/>
            <a:ext cx="2271251" cy="584775"/>
          </a:xfrm>
          <a:prstGeom prst="rect">
            <a:avLst/>
          </a:prstGeom>
          <a:noFill/>
        </p:spPr>
        <p:txBody>
          <a:bodyPr wrap="square" rtlCol="0">
            <a:spAutoFit/>
          </a:bodyPr>
          <a:lstStyle/>
          <a:p>
            <a:pPr algn="ctr"/>
            <a:r>
              <a:rPr kumimoji="1" lang="ja-JP" altLang="en-US" sz="3200" dirty="0">
                <a:latin typeface="BIZ UDPゴシック" panose="020B0400000000000000" pitchFamily="50" charset="-128"/>
                <a:ea typeface="BIZ UDPゴシック" panose="020B0400000000000000" pitchFamily="50" charset="-128"/>
              </a:rPr>
              <a:t>履行実績</a:t>
            </a:r>
          </a:p>
        </p:txBody>
      </p:sp>
      <p:sp>
        <p:nvSpPr>
          <p:cNvPr id="3" name="テキスト ボックス 2">
            <a:extLst>
              <a:ext uri="{FF2B5EF4-FFF2-40B4-BE49-F238E27FC236}">
                <a16:creationId xmlns:a16="http://schemas.microsoft.com/office/drawing/2014/main" id="{B7C38493-65E7-96FE-ECD3-685035DADB7F}"/>
              </a:ext>
            </a:extLst>
          </p:cNvPr>
          <p:cNvSpPr txBox="1"/>
          <p:nvPr/>
        </p:nvSpPr>
        <p:spPr>
          <a:xfrm>
            <a:off x="1184787" y="771589"/>
            <a:ext cx="9822426" cy="5909310"/>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平成</a:t>
            </a:r>
            <a:r>
              <a:rPr kumimoji="1" lang="en-US" altLang="ja-JP" dirty="0">
                <a:latin typeface="BIZ UDPゴシック" panose="020B0400000000000000" pitchFamily="50" charset="-128"/>
                <a:ea typeface="BIZ UDPゴシック" panose="020B0400000000000000" pitchFamily="50" charset="-128"/>
              </a:rPr>
              <a:t>31</a:t>
            </a:r>
            <a:r>
              <a:rPr kumimoji="1" lang="ja-JP" altLang="en-US" dirty="0">
                <a:latin typeface="BIZ UDPゴシック" panose="020B0400000000000000" pitchFamily="50" charset="-128"/>
                <a:ea typeface="BIZ UDPゴシック" panose="020B0400000000000000" pitchFamily="50" charset="-128"/>
              </a:rPr>
              <a:t>年（</a:t>
            </a:r>
            <a:r>
              <a:rPr kumimoji="1" lang="en-US" altLang="ja-JP" dirty="0">
                <a:latin typeface="BIZ UDPゴシック" panose="020B0400000000000000" pitchFamily="50" charset="-128"/>
                <a:ea typeface="BIZ UDPゴシック" panose="020B0400000000000000" pitchFamily="50" charset="-128"/>
              </a:rPr>
              <a:t>2019</a:t>
            </a:r>
            <a:r>
              <a:rPr kumimoji="1" lang="ja-JP" altLang="en-US" dirty="0">
                <a:latin typeface="BIZ UDPゴシック" panose="020B0400000000000000" pitchFamily="50" charset="-128"/>
                <a:ea typeface="BIZ UDPゴシック" panose="020B0400000000000000" pitchFamily="50" charset="-128"/>
              </a:rPr>
              <a:t>）</a:t>
            </a:r>
            <a:r>
              <a:rPr kumimoji="1" lang="en-US" altLang="ja-JP" dirty="0">
                <a:latin typeface="BIZ UDPゴシック" panose="020B0400000000000000" pitchFamily="50" charset="-128"/>
                <a:ea typeface="BIZ UDPゴシック" panose="020B0400000000000000" pitchFamily="50" charset="-128"/>
              </a:rPr>
              <a:t>2</a:t>
            </a:r>
            <a:r>
              <a:rPr kumimoji="1" lang="ja-JP" altLang="en-US" dirty="0">
                <a:latin typeface="BIZ UDPゴシック" panose="020B0400000000000000" pitchFamily="50" charset="-128"/>
                <a:ea typeface="BIZ UDPゴシック" panose="020B0400000000000000" pitchFamily="50" charset="-128"/>
              </a:rPr>
              <a:t>月～令和</a:t>
            </a:r>
            <a:r>
              <a:rPr lang="en-US" altLang="ja-JP" dirty="0">
                <a:latin typeface="BIZ UDPゴシック" panose="020B0400000000000000" pitchFamily="50" charset="-128"/>
                <a:ea typeface="BIZ UDPゴシック" panose="020B0400000000000000" pitchFamily="50" charset="-128"/>
              </a:rPr>
              <a:t>6</a:t>
            </a:r>
            <a:r>
              <a:rPr lang="ja-JP" altLang="en-US" dirty="0">
                <a:latin typeface="BIZ UDPゴシック" panose="020B0400000000000000" pitchFamily="50" charset="-128"/>
                <a:ea typeface="BIZ UDPゴシック" panose="020B0400000000000000" pitchFamily="50" charset="-128"/>
              </a:rPr>
              <a:t>年（</a:t>
            </a:r>
            <a:r>
              <a:rPr kumimoji="1" lang="ja-JP" altLang="en-US" dirty="0">
                <a:latin typeface="BIZ UDPゴシック" panose="020B0400000000000000" pitchFamily="50" charset="-128"/>
                <a:ea typeface="BIZ UDPゴシック" panose="020B0400000000000000" pitchFamily="50" charset="-128"/>
              </a:rPr>
              <a:t>２０２４）及び令和</a:t>
            </a:r>
            <a:r>
              <a:rPr kumimoji="1" lang="en-US" altLang="ja-JP" dirty="0">
                <a:latin typeface="BIZ UDPゴシック" panose="020B0400000000000000" pitchFamily="50" charset="-128"/>
                <a:ea typeface="BIZ UDPゴシック" panose="020B0400000000000000" pitchFamily="50" charset="-128"/>
              </a:rPr>
              <a:t>7</a:t>
            </a:r>
            <a:r>
              <a:rPr kumimoji="1" lang="ja-JP" altLang="en-US" dirty="0">
                <a:latin typeface="BIZ UDPゴシック" panose="020B0400000000000000" pitchFamily="50" charset="-128"/>
                <a:ea typeface="BIZ UDPゴシック" panose="020B0400000000000000" pitchFamily="50" charset="-128"/>
              </a:rPr>
              <a:t>年度も確定</a:t>
            </a:r>
            <a:endParaRPr kumimoji="1" lang="en-US" altLang="ja-JP"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宗佐厄神八幡神社厄除大祭運営（ご祈祷・お札授与以外全般）　交通規制に係る部分を含む。</a:t>
            </a:r>
            <a:endParaRPr lang="en-US" altLang="ja-JP"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同上　露店運営協議会事務局運営　露店出店関係申し込み書類一式及び出店に係る道路使用一式</a:t>
            </a:r>
            <a:endParaRPr lang="en-US" altLang="ja-JP" dirty="0">
              <a:latin typeface="BIZ UDPゴシック" panose="020B0400000000000000" pitchFamily="50" charset="-128"/>
              <a:ea typeface="BIZ UDPゴシック" panose="020B0400000000000000" pitchFamily="50" charset="-128"/>
            </a:endParaRPr>
          </a:p>
          <a:p>
            <a:endParaRPr lang="en-US" altLang="ja-JP"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令和元年</a:t>
            </a:r>
            <a:r>
              <a:rPr kumimoji="1" lang="ja-JP" altLang="en-US" dirty="0">
                <a:latin typeface="BIZ UDPゴシック" panose="020B0400000000000000" pitchFamily="50" charset="-128"/>
                <a:ea typeface="BIZ UDPゴシック" panose="020B0400000000000000" pitchFamily="50" charset="-128"/>
              </a:rPr>
              <a:t>（</a:t>
            </a:r>
            <a:r>
              <a:rPr kumimoji="1" lang="en-US" altLang="ja-JP" dirty="0">
                <a:latin typeface="BIZ UDPゴシック" panose="020B0400000000000000" pitchFamily="50" charset="-128"/>
                <a:ea typeface="BIZ UDPゴシック" panose="020B0400000000000000" pitchFamily="50" charset="-128"/>
              </a:rPr>
              <a:t>2019</a:t>
            </a:r>
            <a:r>
              <a:rPr kumimoji="1" lang="ja-JP" altLang="en-US" dirty="0">
                <a:latin typeface="BIZ UDPゴシック" panose="020B0400000000000000" pitchFamily="50" charset="-128"/>
                <a:ea typeface="BIZ UDPゴシック" panose="020B0400000000000000" pitchFamily="50" charset="-128"/>
              </a:rPr>
              <a:t>）</a:t>
            </a:r>
            <a:endParaRPr kumimoji="1" lang="en-US" altLang="ja-JP" dirty="0">
              <a:latin typeface="BIZ UDPゴシック" panose="020B0400000000000000" pitchFamily="50" charset="-128"/>
              <a:ea typeface="BIZ UDPゴシック" panose="020B0400000000000000" pitchFamily="50" charset="-128"/>
            </a:endParaRPr>
          </a:p>
          <a:p>
            <a:r>
              <a:rPr kumimoji="1" lang="ja-JP" altLang="en-US" dirty="0">
                <a:latin typeface="BIZ UDPゴシック" panose="020B0400000000000000" pitchFamily="50" charset="-128"/>
                <a:ea typeface="BIZ UDPゴシック" panose="020B0400000000000000" pitchFamily="50" charset="-128"/>
              </a:rPr>
              <a:t>びわ湖大花火大会運営及び警備計画、会場設計並びに当日の運営を担当</a:t>
            </a:r>
            <a:endParaRPr kumimoji="1" lang="en-US" altLang="ja-JP" dirty="0">
              <a:latin typeface="BIZ UDPゴシック" panose="020B0400000000000000" pitchFamily="50" charset="-128"/>
              <a:ea typeface="BIZ UDPゴシック" panose="020B0400000000000000" pitchFamily="50" charset="-128"/>
            </a:endParaRPr>
          </a:p>
          <a:p>
            <a:endParaRPr lang="en-US" altLang="ja-JP" dirty="0">
              <a:latin typeface="BIZ UDPゴシック" panose="020B0400000000000000" pitchFamily="50" charset="-128"/>
              <a:ea typeface="BIZ UDPゴシック" panose="020B0400000000000000" pitchFamily="50" charset="-128"/>
            </a:endParaRPr>
          </a:p>
          <a:p>
            <a:r>
              <a:rPr kumimoji="1" lang="ja-JP" altLang="en-US" dirty="0">
                <a:latin typeface="BIZ UDPゴシック" panose="020B0400000000000000" pitchFamily="50" charset="-128"/>
                <a:ea typeface="BIZ UDPゴシック" panose="020B0400000000000000" pitchFamily="50" charset="-128"/>
              </a:rPr>
              <a:t>令和</a:t>
            </a:r>
            <a:r>
              <a:rPr kumimoji="1" lang="en-US" altLang="ja-JP" dirty="0">
                <a:latin typeface="BIZ UDPゴシック" panose="020B0400000000000000" pitchFamily="50" charset="-128"/>
                <a:ea typeface="BIZ UDPゴシック" panose="020B0400000000000000" pitchFamily="50" charset="-128"/>
              </a:rPr>
              <a:t>5</a:t>
            </a:r>
            <a:r>
              <a:rPr kumimoji="1" lang="ja-JP" altLang="en-US" dirty="0">
                <a:latin typeface="BIZ UDPゴシック" panose="020B0400000000000000" pitchFamily="50" charset="-128"/>
                <a:ea typeface="BIZ UDPゴシック" panose="020B0400000000000000" pitchFamily="50" charset="-128"/>
              </a:rPr>
              <a:t>年（</a:t>
            </a:r>
            <a:r>
              <a:rPr kumimoji="1" lang="en-US" altLang="ja-JP" dirty="0">
                <a:latin typeface="BIZ UDPゴシック" panose="020B0400000000000000" pitchFamily="50" charset="-128"/>
                <a:ea typeface="BIZ UDPゴシック" panose="020B0400000000000000" pitchFamily="50" charset="-128"/>
              </a:rPr>
              <a:t>202</a:t>
            </a:r>
            <a:r>
              <a:rPr kumimoji="1" lang="ja-JP" altLang="en-US" dirty="0">
                <a:latin typeface="BIZ UDPゴシック" panose="020B0400000000000000" pitchFamily="50" charset="-128"/>
                <a:ea typeface="BIZ UDPゴシック" panose="020B0400000000000000" pitchFamily="50" charset="-128"/>
              </a:rPr>
              <a:t>３）、令和</a:t>
            </a:r>
            <a:r>
              <a:rPr kumimoji="1" lang="en-US" altLang="ja-JP" dirty="0">
                <a:latin typeface="BIZ UDPゴシック" panose="020B0400000000000000" pitchFamily="50" charset="-128"/>
                <a:ea typeface="BIZ UDPゴシック" panose="020B0400000000000000" pitchFamily="50" charset="-128"/>
              </a:rPr>
              <a:t>6</a:t>
            </a:r>
            <a:r>
              <a:rPr kumimoji="1" lang="ja-JP" altLang="en-US" dirty="0">
                <a:latin typeface="BIZ UDPゴシック" panose="020B0400000000000000" pitchFamily="50" charset="-128"/>
                <a:ea typeface="BIZ UDPゴシック" panose="020B0400000000000000" pitchFamily="50" charset="-128"/>
              </a:rPr>
              <a:t>年（２０２４）</a:t>
            </a:r>
            <a:endParaRPr kumimoji="1" lang="en-US" altLang="ja-JP" dirty="0">
              <a:latin typeface="BIZ UDPゴシック" panose="020B0400000000000000" pitchFamily="50" charset="-128"/>
              <a:ea typeface="BIZ UDPゴシック" panose="020B0400000000000000" pitchFamily="50" charset="-128"/>
            </a:endParaRPr>
          </a:p>
          <a:p>
            <a:r>
              <a:rPr kumimoji="1" lang="ja-JP" altLang="en-US" dirty="0">
                <a:latin typeface="BIZ UDPゴシック" panose="020B0400000000000000" pitchFamily="50" charset="-128"/>
                <a:ea typeface="BIZ UDPゴシック" panose="020B0400000000000000" pitchFamily="50" charset="-128"/>
              </a:rPr>
              <a:t>びわ湖大花火大会運営及び警備計画、会場設計並びに当日の運営を担当</a:t>
            </a:r>
            <a:endParaRPr kumimoji="1" lang="en-US" altLang="ja-JP" dirty="0">
              <a:latin typeface="BIZ UDPゴシック" panose="020B0400000000000000" pitchFamily="50" charset="-128"/>
              <a:ea typeface="BIZ UDPゴシック" panose="020B0400000000000000" pitchFamily="50" charset="-128"/>
            </a:endParaRPr>
          </a:p>
          <a:p>
            <a:endParaRPr lang="en-US" altLang="ja-JP" dirty="0">
              <a:latin typeface="BIZ UDPゴシック" panose="020B0400000000000000" pitchFamily="50" charset="-128"/>
              <a:ea typeface="BIZ UDPゴシック" panose="020B0400000000000000" pitchFamily="50" charset="-128"/>
            </a:endParaRPr>
          </a:p>
          <a:p>
            <a:r>
              <a:rPr kumimoji="1" lang="ja-JP" altLang="en-US" dirty="0">
                <a:latin typeface="BIZ UDPゴシック" panose="020B0400000000000000" pitchFamily="50" charset="-128"/>
                <a:ea typeface="BIZ UDPゴシック" panose="020B0400000000000000" pitchFamily="50" charset="-128"/>
              </a:rPr>
              <a:t>令和</a:t>
            </a:r>
            <a:r>
              <a:rPr kumimoji="1" lang="en-US" altLang="ja-JP" dirty="0">
                <a:latin typeface="BIZ UDPゴシック" panose="020B0400000000000000" pitchFamily="50" charset="-128"/>
                <a:ea typeface="BIZ UDPゴシック" panose="020B0400000000000000" pitchFamily="50" charset="-128"/>
              </a:rPr>
              <a:t>3</a:t>
            </a:r>
            <a:r>
              <a:rPr kumimoji="1" lang="ja-JP" altLang="en-US" dirty="0">
                <a:latin typeface="BIZ UDPゴシック" panose="020B0400000000000000" pitchFamily="50" charset="-128"/>
                <a:ea typeface="BIZ UDPゴシック" panose="020B0400000000000000" pitchFamily="50" charset="-128"/>
              </a:rPr>
              <a:t>年（</a:t>
            </a:r>
            <a:r>
              <a:rPr kumimoji="1" lang="en-US" altLang="ja-JP" dirty="0">
                <a:latin typeface="BIZ UDPゴシック" panose="020B0400000000000000" pitchFamily="50" charset="-128"/>
                <a:ea typeface="BIZ UDPゴシック" panose="020B0400000000000000" pitchFamily="50" charset="-128"/>
              </a:rPr>
              <a:t>2021</a:t>
            </a:r>
            <a:r>
              <a:rPr kumimoji="1" lang="ja-JP" altLang="en-US" dirty="0">
                <a:latin typeface="BIZ UDPゴシック" panose="020B0400000000000000" pitchFamily="50" charset="-128"/>
                <a:ea typeface="BIZ UDPゴシック" panose="020B0400000000000000" pitchFamily="50" charset="-128"/>
              </a:rPr>
              <a:t>）</a:t>
            </a:r>
            <a:endParaRPr kumimoji="1" lang="en-US" altLang="ja-JP"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２０２０東京オリンピック滋賀県聖火リレー　県下全市町警備計画及び警備運用を担当（元受けは株式会社</a:t>
            </a:r>
            <a:r>
              <a:rPr lang="en-US" altLang="ja-JP" dirty="0">
                <a:latin typeface="BIZ UDPゴシック" panose="020B0400000000000000" pitchFamily="50" charset="-128"/>
                <a:ea typeface="BIZ UDPゴシック" panose="020B0400000000000000" pitchFamily="50" charset="-128"/>
              </a:rPr>
              <a:t>JTB</a:t>
            </a:r>
            <a:r>
              <a:rPr lang="ja-JP" altLang="en-US" dirty="0">
                <a:latin typeface="BIZ UDPゴシック" panose="020B0400000000000000" pitchFamily="50" charset="-128"/>
                <a:ea typeface="BIZ UDPゴシック" panose="020B0400000000000000" pitchFamily="50" charset="-128"/>
              </a:rPr>
              <a:t>）</a:t>
            </a:r>
            <a:endParaRPr lang="en-US" altLang="ja-JP" dirty="0">
              <a:latin typeface="BIZ UDPゴシック" panose="020B0400000000000000" pitchFamily="50" charset="-128"/>
              <a:ea typeface="BIZ UDPゴシック" panose="020B0400000000000000" pitchFamily="50" charset="-128"/>
            </a:endParaRPr>
          </a:p>
          <a:p>
            <a:endParaRPr kumimoji="1" lang="en-US" altLang="ja-JP"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令和</a:t>
            </a:r>
            <a:r>
              <a:rPr lang="en-US" altLang="ja-JP" dirty="0">
                <a:latin typeface="BIZ UDPゴシック" panose="020B0400000000000000" pitchFamily="50" charset="-128"/>
                <a:ea typeface="BIZ UDPゴシック" panose="020B0400000000000000" pitchFamily="50" charset="-128"/>
              </a:rPr>
              <a:t>5</a:t>
            </a:r>
            <a:r>
              <a:rPr lang="ja-JP" altLang="en-US" dirty="0">
                <a:latin typeface="BIZ UDPゴシック" panose="020B0400000000000000" pitchFamily="50" charset="-128"/>
                <a:ea typeface="BIZ UDPゴシック" panose="020B0400000000000000" pitchFamily="50" charset="-128"/>
              </a:rPr>
              <a:t>年（２０２３）</a:t>
            </a:r>
            <a:endParaRPr kumimoji="1" lang="en-US" altLang="ja-JP" dirty="0">
              <a:latin typeface="BIZ UDPゴシック" panose="020B0400000000000000" pitchFamily="50" charset="-128"/>
              <a:ea typeface="BIZ UDPゴシック" panose="020B0400000000000000" pitchFamily="50" charset="-128"/>
            </a:endParaRPr>
          </a:p>
          <a:p>
            <a:r>
              <a:rPr kumimoji="1" lang="ja-JP" altLang="en-US" dirty="0">
                <a:latin typeface="BIZ UDPゴシック" panose="020B0400000000000000" pitchFamily="50" charset="-128"/>
                <a:ea typeface="BIZ UDPゴシック" panose="020B0400000000000000" pitchFamily="50" charset="-128"/>
              </a:rPr>
              <a:t>亀岡平和祭保津川市民花火大会の会場運営及び警備計画を担当　</a:t>
            </a:r>
            <a:endParaRPr kumimoji="1" lang="en-US" altLang="ja-JP" dirty="0">
              <a:latin typeface="BIZ UDPゴシック" panose="020B0400000000000000" pitchFamily="50" charset="-128"/>
              <a:ea typeface="BIZ UDPゴシック" panose="020B0400000000000000" pitchFamily="50" charset="-128"/>
            </a:endParaRPr>
          </a:p>
          <a:p>
            <a:r>
              <a:rPr kumimoji="1" lang="ja-JP" altLang="en-US" dirty="0">
                <a:latin typeface="BIZ UDPゴシック" panose="020B0400000000000000" pitchFamily="50" charset="-128"/>
                <a:ea typeface="BIZ UDPゴシック" panose="020B0400000000000000" pitchFamily="50" charset="-128"/>
              </a:rPr>
              <a:t>令和</a:t>
            </a:r>
            <a:r>
              <a:rPr kumimoji="1" lang="en-US" altLang="ja-JP" dirty="0">
                <a:latin typeface="BIZ UDPゴシック" panose="020B0400000000000000" pitchFamily="50" charset="-128"/>
                <a:ea typeface="BIZ UDPゴシック" panose="020B0400000000000000" pitchFamily="50" charset="-128"/>
              </a:rPr>
              <a:t>4</a:t>
            </a:r>
            <a:r>
              <a:rPr kumimoji="1" lang="ja-JP" altLang="en-US" dirty="0">
                <a:latin typeface="BIZ UDPゴシック" panose="020B0400000000000000" pitchFamily="50" charset="-128"/>
                <a:ea typeface="BIZ UDPゴシック" panose="020B0400000000000000" pitchFamily="50" charset="-128"/>
              </a:rPr>
              <a:t>年（２０２２）の花火大会終了後の混乱を受けて大会の見直しに関する相談を受け、全面有料化と花火大会全体の会場設計及び警備計画並びに当日の運営を担当。</a:t>
            </a:r>
            <a:endParaRPr kumimoji="1" lang="en-US" altLang="ja-JP"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令和</a:t>
            </a:r>
            <a:r>
              <a:rPr lang="en-US" altLang="ja-JP" dirty="0">
                <a:latin typeface="BIZ UDPゴシック" panose="020B0400000000000000" pitchFamily="50" charset="-128"/>
                <a:ea typeface="BIZ UDPゴシック" panose="020B0400000000000000" pitchFamily="50" charset="-128"/>
              </a:rPr>
              <a:t>6</a:t>
            </a:r>
            <a:r>
              <a:rPr lang="ja-JP" altLang="en-US" dirty="0">
                <a:latin typeface="BIZ UDPゴシック" panose="020B0400000000000000" pitchFamily="50" charset="-128"/>
                <a:ea typeface="BIZ UDPゴシック" panose="020B0400000000000000" pitchFamily="50" charset="-128"/>
              </a:rPr>
              <a:t>年（２０２４）</a:t>
            </a:r>
            <a:endParaRPr lang="en-US" altLang="ja-JP" dirty="0">
              <a:latin typeface="BIZ UDPゴシック" panose="020B0400000000000000" pitchFamily="50" charset="-128"/>
              <a:ea typeface="BIZ UDPゴシック" panose="020B0400000000000000" pitchFamily="50" charset="-128"/>
            </a:endParaRPr>
          </a:p>
          <a:p>
            <a:r>
              <a:rPr kumimoji="1" lang="ja-JP" altLang="en-US" dirty="0">
                <a:latin typeface="BIZ UDPゴシック" panose="020B0400000000000000" pitchFamily="50" charset="-128"/>
                <a:ea typeface="BIZ UDPゴシック" panose="020B0400000000000000" pitchFamily="50" charset="-128"/>
              </a:rPr>
              <a:t>同上の花火大会全体の会場設計及び警備計画並びに当日の運営を担当。</a:t>
            </a:r>
            <a:endParaRPr kumimoji="1" lang="en-US" altLang="ja-JP" dirty="0">
              <a:latin typeface="BIZ UDPゴシック" panose="020B0400000000000000" pitchFamily="50" charset="-128"/>
              <a:ea typeface="BIZ UDPゴシック" panose="020B0400000000000000" pitchFamily="50" charset="-128"/>
            </a:endParaRPr>
          </a:p>
          <a:p>
            <a:endParaRPr kumimoji="1" lang="ja-JP" altLang="en-US"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642867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534A00D-B51B-ECA9-759A-204F8EA5E795}"/>
              </a:ext>
            </a:extLst>
          </p:cNvPr>
          <p:cNvSpPr txBox="1"/>
          <p:nvPr/>
        </p:nvSpPr>
        <p:spPr>
          <a:xfrm>
            <a:off x="668594" y="452284"/>
            <a:ext cx="2153264" cy="584775"/>
          </a:xfrm>
          <a:prstGeom prst="rect">
            <a:avLst/>
          </a:prstGeom>
          <a:noFill/>
        </p:spPr>
        <p:txBody>
          <a:bodyPr wrap="square" rtlCol="0">
            <a:spAutoFit/>
          </a:bodyPr>
          <a:lstStyle/>
          <a:p>
            <a:r>
              <a:rPr kumimoji="1" lang="ja-JP" altLang="en-US" sz="3200" dirty="0">
                <a:latin typeface="BIZ UDPゴシック" panose="020B0400000000000000" pitchFamily="50" charset="-128"/>
                <a:ea typeface="BIZ UDPゴシック" panose="020B0400000000000000" pitchFamily="50" charset="-128"/>
              </a:rPr>
              <a:t>運営体制</a:t>
            </a:r>
          </a:p>
        </p:txBody>
      </p:sp>
      <p:sp>
        <p:nvSpPr>
          <p:cNvPr id="3" name="テキスト ボックス 2">
            <a:extLst>
              <a:ext uri="{FF2B5EF4-FFF2-40B4-BE49-F238E27FC236}">
                <a16:creationId xmlns:a16="http://schemas.microsoft.com/office/drawing/2014/main" id="{63042E3A-C8D1-25F7-D130-FF3BF77315ED}"/>
              </a:ext>
            </a:extLst>
          </p:cNvPr>
          <p:cNvSpPr txBox="1"/>
          <p:nvPr/>
        </p:nvSpPr>
        <p:spPr>
          <a:xfrm>
            <a:off x="4748980" y="1680524"/>
            <a:ext cx="2330246" cy="461665"/>
          </a:xfrm>
          <a:prstGeom prst="rect">
            <a:avLst/>
          </a:prstGeom>
          <a:noFill/>
        </p:spPr>
        <p:txBody>
          <a:bodyPr wrap="square" rtlCol="0">
            <a:spAutoFit/>
          </a:bodyPr>
          <a:lstStyle/>
          <a:p>
            <a:pPr algn="ctr"/>
            <a:r>
              <a:rPr kumimoji="1" lang="ja-JP" altLang="en-US" sz="2400" b="1" dirty="0"/>
              <a:t>弊　　社</a:t>
            </a:r>
          </a:p>
        </p:txBody>
      </p:sp>
      <p:sp>
        <p:nvSpPr>
          <p:cNvPr id="4" name="テキスト ボックス 3">
            <a:extLst>
              <a:ext uri="{FF2B5EF4-FFF2-40B4-BE49-F238E27FC236}">
                <a16:creationId xmlns:a16="http://schemas.microsoft.com/office/drawing/2014/main" id="{6421E794-1721-D77B-D9D0-073B03B99AE9}"/>
              </a:ext>
            </a:extLst>
          </p:cNvPr>
          <p:cNvSpPr txBox="1"/>
          <p:nvPr/>
        </p:nvSpPr>
        <p:spPr>
          <a:xfrm>
            <a:off x="368595" y="3867468"/>
            <a:ext cx="2331275" cy="707886"/>
          </a:xfrm>
          <a:prstGeom prst="rect">
            <a:avLst/>
          </a:prstGeom>
          <a:noFill/>
        </p:spPr>
        <p:txBody>
          <a:bodyPr wrap="square" rtlCol="0">
            <a:spAutoFit/>
          </a:bodyPr>
          <a:lstStyle/>
          <a:p>
            <a:pPr algn="ctr"/>
            <a:r>
              <a:rPr kumimoji="1" lang="ja-JP" altLang="en-US" sz="2000" b="1" dirty="0"/>
              <a:t>音響・映像制作・</a:t>
            </a:r>
            <a:endParaRPr kumimoji="1" lang="en-US" altLang="ja-JP" sz="2000" b="1" dirty="0"/>
          </a:p>
          <a:p>
            <a:pPr algn="ctr"/>
            <a:r>
              <a:rPr kumimoji="1" lang="ja-JP" altLang="en-US" sz="2000" b="1" dirty="0"/>
              <a:t>デレクション会社</a:t>
            </a:r>
            <a:endParaRPr kumimoji="1" lang="en-US" altLang="ja-JP" sz="2000" b="1" dirty="0"/>
          </a:p>
        </p:txBody>
      </p:sp>
      <p:sp>
        <p:nvSpPr>
          <p:cNvPr id="5" name="テキスト ボックス 4">
            <a:extLst>
              <a:ext uri="{FF2B5EF4-FFF2-40B4-BE49-F238E27FC236}">
                <a16:creationId xmlns:a16="http://schemas.microsoft.com/office/drawing/2014/main" id="{6BB7450E-8646-0179-4BEC-FE6BDC92F8DF}"/>
              </a:ext>
            </a:extLst>
          </p:cNvPr>
          <p:cNvSpPr txBox="1"/>
          <p:nvPr/>
        </p:nvSpPr>
        <p:spPr>
          <a:xfrm>
            <a:off x="2796987" y="3867468"/>
            <a:ext cx="3088584" cy="1323439"/>
          </a:xfrm>
          <a:prstGeom prst="rect">
            <a:avLst/>
          </a:prstGeom>
          <a:noFill/>
        </p:spPr>
        <p:txBody>
          <a:bodyPr wrap="square" rtlCol="0">
            <a:spAutoFit/>
          </a:bodyPr>
          <a:lstStyle/>
          <a:p>
            <a:pPr algn="ctr"/>
            <a:r>
              <a:rPr kumimoji="1" lang="ja-JP" altLang="en-US" sz="2000" b="1" dirty="0"/>
              <a:t>警備関係</a:t>
            </a:r>
            <a:endParaRPr kumimoji="1" lang="en-US" altLang="ja-JP" sz="2000" b="1" dirty="0"/>
          </a:p>
          <a:p>
            <a:pPr algn="ctr"/>
            <a:r>
              <a:rPr lang="ja-JP" altLang="en-US" sz="2000" b="1" dirty="0"/>
              <a:t>雑踏経験の豊富な主要</a:t>
            </a:r>
            <a:r>
              <a:rPr lang="en-US" altLang="ja-JP" sz="2000" b="1" dirty="0"/>
              <a:t>2</a:t>
            </a:r>
            <a:r>
              <a:rPr lang="ja-JP" altLang="en-US" sz="2000" b="1" dirty="0"/>
              <a:t>社</a:t>
            </a:r>
            <a:r>
              <a:rPr kumimoji="1" lang="ja-JP" altLang="en-US" sz="2000" b="1" dirty="0"/>
              <a:t>を中心とした警備会社で構成</a:t>
            </a:r>
            <a:endParaRPr kumimoji="1" lang="en-US" altLang="ja-JP" sz="2000" b="1" dirty="0"/>
          </a:p>
        </p:txBody>
      </p:sp>
      <p:sp>
        <p:nvSpPr>
          <p:cNvPr id="7" name="テキスト ボックス 6">
            <a:extLst>
              <a:ext uri="{FF2B5EF4-FFF2-40B4-BE49-F238E27FC236}">
                <a16:creationId xmlns:a16="http://schemas.microsoft.com/office/drawing/2014/main" id="{8001AD24-F8A3-C75F-9B16-15B64092A822}"/>
              </a:ext>
            </a:extLst>
          </p:cNvPr>
          <p:cNvSpPr txBox="1"/>
          <p:nvPr/>
        </p:nvSpPr>
        <p:spPr>
          <a:xfrm>
            <a:off x="6432700" y="3854052"/>
            <a:ext cx="2800532" cy="400110"/>
          </a:xfrm>
          <a:prstGeom prst="rect">
            <a:avLst/>
          </a:prstGeom>
          <a:noFill/>
        </p:spPr>
        <p:txBody>
          <a:bodyPr wrap="square">
            <a:spAutoFit/>
          </a:bodyPr>
          <a:lstStyle/>
          <a:p>
            <a:r>
              <a:rPr lang="ja-JP" altLang="en-US" sz="2000" b="1" i="0" dirty="0">
                <a:solidFill>
                  <a:srgbClr val="000000"/>
                </a:solidFill>
                <a:effectLst/>
                <a:latin typeface="Helvetica" panose="020B0604020202020204" pitchFamily="34" charset="0"/>
              </a:rPr>
              <a:t>設営・撤去・現場管理</a:t>
            </a:r>
            <a:endParaRPr lang="en-US" altLang="ja-JP" sz="2000" b="1" i="0" dirty="0">
              <a:solidFill>
                <a:srgbClr val="000000"/>
              </a:solidFill>
              <a:effectLst/>
              <a:latin typeface="Helvetica" panose="020B0604020202020204" pitchFamily="34" charset="0"/>
            </a:endParaRPr>
          </a:p>
        </p:txBody>
      </p:sp>
      <p:cxnSp>
        <p:nvCxnSpPr>
          <p:cNvPr id="9" name="直線コネクタ 8">
            <a:extLst>
              <a:ext uri="{FF2B5EF4-FFF2-40B4-BE49-F238E27FC236}">
                <a16:creationId xmlns:a16="http://schemas.microsoft.com/office/drawing/2014/main" id="{9F36A42D-B515-D8D4-0B8B-DA6C0AB0D408}"/>
              </a:ext>
            </a:extLst>
          </p:cNvPr>
          <p:cNvCxnSpPr>
            <a:cxnSpLocks/>
          </p:cNvCxnSpPr>
          <p:nvPr/>
        </p:nvCxnSpPr>
        <p:spPr>
          <a:xfrm>
            <a:off x="5914103" y="2454671"/>
            <a:ext cx="0" cy="63265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直線コネクタ 10">
            <a:extLst>
              <a:ext uri="{FF2B5EF4-FFF2-40B4-BE49-F238E27FC236}">
                <a16:creationId xmlns:a16="http://schemas.microsoft.com/office/drawing/2014/main" id="{B633DD42-5B0D-CE09-416A-018435AAEFCB}"/>
              </a:ext>
            </a:extLst>
          </p:cNvPr>
          <p:cNvCxnSpPr>
            <a:cxnSpLocks/>
          </p:cNvCxnSpPr>
          <p:nvPr/>
        </p:nvCxnSpPr>
        <p:spPr>
          <a:xfrm>
            <a:off x="1534232" y="3077496"/>
            <a:ext cx="9066428" cy="983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直線コネクタ 12">
            <a:extLst>
              <a:ext uri="{FF2B5EF4-FFF2-40B4-BE49-F238E27FC236}">
                <a16:creationId xmlns:a16="http://schemas.microsoft.com/office/drawing/2014/main" id="{534DB335-5376-ADF1-FCCC-E1A3B54FD80E}"/>
              </a:ext>
            </a:extLst>
          </p:cNvPr>
          <p:cNvCxnSpPr/>
          <p:nvPr/>
        </p:nvCxnSpPr>
        <p:spPr>
          <a:xfrm>
            <a:off x="1580306" y="3052916"/>
            <a:ext cx="0" cy="7079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直線コネクタ 14">
            <a:extLst>
              <a:ext uri="{FF2B5EF4-FFF2-40B4-BE49-F238E27FC236}">
                <a16:creationId xmlns:a16="http://schemas.microsoft.com/office/drawing/2014/main" id="{BEA92347-7454-0544-49A9-992C4536719E}"/>
              </a:ext>
            </a:extLst>
          </p:cNvPr>
          <p:cNvCxnSpPr/>
          <p:nvPr/>
        </p:nvCxnSpPr>
        <p:spPr>
          <a:xfrm>
            <a:off x="4330654" y="3097161"/>
            <a:ext cx="0" cy="7275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直線コネクタ 16">
            <a:extLst>
              <a:ext uri="{FF2B5EF4-FFF2-40B4-BE49-F238E27FC236}">
                <a16:creationId xmlns:a16="http://schemas.microsoft.com/office/drawing/2014/main" id="{29D4951F-7E22-8A13-4B0D-889DBB9DC485}"/>
              </a:ext>
            </a:extLst>
          </p:cNvPr>
          <p:cNvCxnSpPr/>
          <p:nvPr/>
        </p:nvCxnSpPr>
        <p:spPr>
          <a:xfrm>
            <a:off x="10600660" y="3077496"/>
            <a:ext cx="0" cy="747252"/>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直線コネクタ 21">
            <a:extLst>
              <a:ext uri="{FF2B5EF4-FFF2-40B4-BE49-F238E27FC236}">
                <a16:creationId xmlns:a16="http://schemas.microsoft.com/office/drawing/2014/main" id="{47A92205-5E91-688F-F724-A15B48992EFF}"/>
              </a:ext>
            </a:extLst>
          </p:cNvPr>
          <p:cNvCxnSpPr/>
          <p:nvPr/>
        </p:nvCxnSpPr>
        <p:spPr>
          <a:xfrm>
            <a:off x="7747250" y="3064349"/>
            <a:ext cx="0" cy="727587"/>
          </a:xfrm>
          <a:prstGeom prst="line">
            <a:avLst/>
          </a:prstGeom>
        </p:spPr>
        <p:style>
          <a:lnRef idx="2">
            <a:schemeClr val="accent1"/>
          </a:lnRef>
          <a:fillRef idx="0">
            <a:schemeClr val="accent1"/>
          </a:fillRef>
          <a:effectRef idx="1">
            <a:schemeClr val="accent1"/>
          </a:effectRef>
          <a:fontRef idx="minor">
            <a:schemeClr val="tx1"/>
          </a:fontRef>
        </p:style>
      </p:cxnSp>
      <p:sp>
        <p:nvSpPr>
          <p:cNvPr id="23" name="テキスト ボックス 22">
            <a:extLst>
              <a:ext uri="{FF2B5EF4-FFF2-40B4-BE49-F238E27FC236}">
                <a16:creationId xmlns:a16="http://schemas.microsoft.com/office/drawing/2014/main" id="{4E59C2F7-1B5E-0966-2009-8D9EAE31A607}"/>
              </a:ext>
            </a:extLst>
          </p:cNvPr>
          <p:cNvSpPr txBox="1"/>
          <p:nvPr/>
        </p:nvSpPr>
        <p:spPr>
          <a:xfrm>
            <a:off x="9420452" y="3872534"/>
            <a:ext cx="2277706" cy="707886"/>
          </a:xfrm>
          <a:prstGeom prst="rect">
            <a:avLst/>
          </a:prstGeom>
          <a:noFill/>
        </p:spPr>
        <p:txBody>
          <a:bodyPr wrap="square">
            <a:spAutoFit/>
          </a:bodyPr>
          <a:lstStyle/>
          <a:p>
            <a:pPr algn="ctr"/>
            <a:r>
              <a:rPr lang="ja-JP" altLang="en-US" sz="2000" b="1" i="0" dirty="0">
                <a:solidFill>
                  <a:srgbClr val="000000"/>
                </a:solidFill>
                <a:effectLst/>
                <a:latin typeface="Helvetica" panose="020B0604020202020204" pitchFamily="34" charset="0"/>
              </a:rPr>
              <a:t>ポスターデザイン</a:t>
            </a:r>
            <a:endParaRPr lang="en-US" altLang="ja-JP" sz="2000" b="1" i="0" dirty="0">
              <a:solidFill>
                <a:srgbClr val="000000"/>
              </a:solidFill>
              <a:effectLst/>
              <a:latin typeface="Helvetica" panose="020B0604020202020204" pitchFamily="34" charset="0"/>
            </a:endParaRPr>
          </a:p>
          <a:p>
            <a:pPr algn="ctr"/>
            <a:r>
              <a:rPr lang="ja-JP" altLang="en-US" sz="2000" b="1" i="0" dirty="0">
                <a:solidFill>
                  <a:srgbClr val="000000"/>
                </a:solidFill>
                <a:effectLst/>
                <a:latin typeface="Helvetica" panose="020B0604020202020204" pitchFamily="34" charset="0"/>
              </a:rPr>
              <a:t>（個人）</a:t>
            </a:r>
            <a:endParaRPr lang="en-US" altLang="ja-JP" sz="2000" b="1" i="0" dirty="0">
              <a:solidFill>
                <a:srgbClr val="000000"/>
              </a:solidFill>
              <a:effectLst/>
              <a:latin typeface="Helvetica" panose="020B0604020202020204" pitchFamily="34" charset="0"/>
            </a:endParaRPr>
          </a:p>
        </p:txBody>
      </p:sp>
    </p:spTree>
    <p:extLst>
      <p:ext uri="{BB962C8B-B14F-4D97-AF65-F5344CB8AC3E}">
        <p14:creationId xmlns:p14="http://schemas.microsoft.com/office/powerpoint/2010/main" val="1499945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A8BB42B-E2FE-5120-F9EB-BBFAF72891BE}"/>
              </a:ext>
            </a:extLst>
          </p:cNvPr>
          <p:cNvPicPr>
            <a:picLocks noChangeAspect="1"/>
          </p:cNvPicPr>
          <p:nvPr/>
        </p:nvPicPr>
        <p:blipFill>
          <a:blip r:embed="rId2"/>
          <a:stretch>
            <a:fillRect/>
          </a:stretch>
        </p:blipFill>
        <p:spPr>
          <a:xfrm>
            <a:off x="20098" y="2435421"/>
            <a:ext cx="12192000" cy="3856151"/>
          </a:xfrm>
          <a:prstGeom prst="rect">
            <a:avLst/>
          </a:prstGeom>
        </p:spPr>
      </p:pic>
      <p:sp>
        <p:nvSpPr>
          <p:cNvPr id="4" name="テキスト ボックス 3">
            <a:extLst>
              <a:ext uri="{FF2B5EF4-FFF2-40B4-BE49-F238E27FC236}">
                <a16:creationId xmlns:a16="http://schemas.microsoft.com/office/drawing/2014/main" id="{585BAFD5-8C1F-5B93-E71C-0BAE69AF59B1}"/>
              </a:ext>
            </a:extLst>
          </p:cNvPr>
          <p:cNvSpPr txBox="1"/>
          <p:nvPr/>
        </p:nvSpPr>
        <p:spPr>
          <a:xfrm>
            <a:off x="361741" y="274040"/>
            <a:ext cx="3366198" cy="584775"/>
          </a:xfrm>
          <a:prstGeom prst="rect">
            <a:avLst/>
          </a:prstGeom>
          <a:noFill/>
        </p:spPr>
        <p:txBody>
          <a:bodyPr wrap="square" rtlCol="0">
            <a:spAutoFit/>
          </a:bodyPr>
          <a:lstStyle/>
          <a:p>
            <a:r>
              <a:rPr lang="ja-JP" altLang="en-US" sz="3200" b="1" dirty="0"/>
              <a:t>会場全体計画図</a:t>
            </a:r>
            <a:endParaRPr kumimoji="1" lang="ja-JP" altLang="en-US" sz="3200" b="1" dirty="0"/>
          </a:p>
        </p:txBody>
      </p:sp>
      <p:sp>
        <p:nvSpPr>
          <p:cNvPr id="5" name="テキスト ボックス 4">
            <a:extLst>
              <a:ext uri="{FF2B5EF4-FFF2-40B4-BE49-F238E27FC236}">
                <a16:creationId xmlns:a16="http://schemas.microsoft.com/office/drawing/2014/main" id="{1A49BDDA-8E6F-B89B-6D57-56C5C25E548B}"/>
              </a:ext>
            </a:extLst>
          </p:cNvPr>
          <p:cNvSpPr txBox="1"/>
          <p:nvPr/>
        </p:nvSpPr>
        <p:spPr>
          <a:xfrm>
            <a:off x="361741" y="1323954"/>
            <a:ext cx="5164853" cy="646331"/>
          </a:xfrm>
          <a:prstGeom prst="rect">
            <a:avLst/>
          </a:prstGeom>
          <a:noFill/>
        </p:spPr>
        <p:txBody>
          <a:bodyPr wrap="square" rtlCol="0">
            <a:spAutoFit/>
          </a:bodyPr>
          <a:lstStyle/>
          <a:p>
            <a:r>
              <a:rPr kumimoji="1" lang="ja-JP" altLang="en-US" b="1" dirty="0"/>
              <a:t>飲食・物販</a:t>
            </a:r>
            <a:r>
              <a:rPr lang="ja-JP" altLang="en-US" b="1" dirty="0"/>
              <a:t>ブース　</a:t>
            </a:r>
            <a:r>
              <a:rPr lang="en-US" altLang="ja-JP" b="1" dirty="0"/>
              <a:t>3.6</a:t>
            </a:r>
            <a:r>
              <a:rPr lang="ja-JP" altLang="en-US" b="1" dirty="0"/>
              <a:t>ｍ</a:t>
            </a:r>
            <a:r>
              <a:rPr lang="en-US" altLang="ja-JP" b="1" dirty="0"/>
              <a:t>×3.6</a:t>
            </a:r>
            <a:r>
              <a:rPr lang="ja-JP" altLang="en-US" b="1" dirty="0"/>
              <a:t>ｍのスペース</a:t>
            </a:r>
            <a:endParaRPr lang="en-US" altLang="ja-JP" b="1" dirty="0"/>
          </a:p>
          <a:p>
            <a:r>
              <a:rPr kumimoji="1" lang="ja-JP" altLang="en-US" b="1" dirty="0"/>
              <a:t>ＰＲブース　</a:t>
            </a:r>
            <a:r>
              <a:rPr kumimoji="1" lang="en-US" altLang="ja-JP" b="1" dirty="0"/>
              <a:t>3.6</a:t>
            </a:r>
            <a:r>
              <a:rPr kumimoji="1" lang="ja-JP" altLang="en-US" b="1" dirty="0"/>
              <a:t>ｍ</a:t>
            </a:r>
            <a:r>
              <a:rPr kumimoji="1" lang="en-US" altLang="ja-JP" b="1" dirty="0"/>
              <a:t>×3.6</a:t>
            </a:r>
            <a:r>
              <a:rPr kumimoji="1" lang="ja-JP" altLang="en-US" b="1" dirty="0"/>
              <a:t>ｍのスペース</a:t>
            </a:r>
            <a:endParaRPr kumimoji="1" lang="en-US" altLang="ja-JP" b="1" dirty="0"/>
          </a:p>
        </p:txBody>
      </p:sp>
      <p:sp>
        <p:nvSpPr>
          <p:cNvPr id="6" name="テキスト ボックス 5">
            <a:extLst>
              <a:ext uri="{FF2B5EF4-FFF2-40B4-BE49-F238E27FC236}">
                <a16:creationId xmlns:a16="http://schemas.microsoft.com/office/drawing/2014/main" id="{441FC7F7-13F5-87A0-8BB2-A559FFA23EA6}"/>
              </a:ext>
            </a:extLst>
          </p:cNvPr>
          <p:cNvSpPr txBox="1"/>
          <p:nvPr/>
        </p:nvSpPr>
        <p:spPr>
          <a:xfrm>
            <a:off x="5678994" y="599187"/>
            <a:ext cx="6151265" cy="1631216"/>
          </a:xfrm>
          <a:prstGeom prst="rect">
            <a:avLst/>
          </a:prstGeom>
          <a:noFill/>
        </p:spPr>
        <p:txBody>
          <a:bodyPr wrap="square" rtlCol="0">
            <a:spAutoFit/>
          </a:bodyPr>
          <a:lstStyle/>
          <a:p>
            <a:r>
              <a:rPr lang="ja-JP" altLang="en-US" sz="2000" b="1" dirty="0"/>
              <a:t>・炬火リレーコースは７ｍとして、道路幅員が広　　</a:t>
            </a:r>
            <a:endParaRPr lang="en-US" altLang="ja-JP" sz="2000" b="1" dirty="0"/>
          </a:p>
          <a:p>
            <a:r>
              <a:rPr lang="ja-JP" altLang="en-US" sz="2000" b="1" dirty="0"/>
              <a:t>　い場所は、道路にも観覧スペースを確保した計画。</a:t>
            </a:r>
            <a:endParaRPr lang="en-US" altLang="ja-JP" sz="2000" b="1" dirty="0"/>
          </a:p>
          <a:p>
            <a:r>
              <a:rPr lang="ja-JP" altLang="en-US" sz="2000" b="1" dirty="0"/>
              <a:t>・園路と歩道を部分（赤色）を導線として使用。</a:t>
            </a:r>
            <a:endParaRPr lang="en-US" altLang="ja-JP" sz="2000" b="1" dirty="0"/>
          </a:p>
          <a:p>
            <a:r>
              <a:rPr lang="ja-JP" altLang="en-US" sz="2000" b="1" dirty="0"/>
              <a:t>・場所取りの発生に対する考え方を確定。（公園を</a:t>
            </a:r>
            <a:endParaRPr lang="en-US" altLang="ja-JP" sz="2000" b="1" dirty="0"/>
          </a:p>
          <a:p>
            <a:r>
              <a:rPr lang="ja-JP" altLang="en-US" sz="2000" b="1" dirty="0"/>
              <a:t>　実行委員会が占用していれば撤去可能</a:t>
            </a:r>
            <a:endParaRPr lang="en-US" altLang="ja-JP" sz="2000" b="1" dirty="0"/>
          </a:p>
        </p:txBody>
      </p:sp>
      <p:sp>
        <p:nvSpPr>
          <p:cNvPr id="7" name="テキスト ボックス 6">
            <a:extLst>
              <a:ext uri="{FF2B5EF4-FFF2-40B4-BE49-F238E27FC236}">
                <a16:creationId xmlns:a16="http://schemas.microsoft.com/office/drawing/2014/main" id="{E15476AB-A767-F0C1-B692-476AAC00368E}"/>
              </a:ext>
            </a:extLst>
          </p:cNvPr>
          <p:cNvSpPr txBox="1"/>
          <p:nvPr/>
        </p:nvSpPr>
        <p:spPr>
          <a:xfrm>
            <a:off x="361741" y="923841"/>
            <a:ext cx="4632290" cy="400110"/>
          </a:xfrm>
          <a:prstGeom prst="rect">
            <a:avLst/>
          </a:prstGeom>
          <a:noFill/>
        </p:spPr>
        <p:txBody>
          <a:bodyPr wrap="square" rtlCol="0">
            <a:spAutoFit/>
          </a:bodyPr>
          <a:lstStyle/>
          <a:p>
            <a:r>
              <a:rPr lang="ja-JP" altLang="en-US" sz="2000" b="1" dirty="0"/>
              <a:t>ステージは屋根付きバックパネルあり</a:t>
            </a:r>
            <a:endParaRPr lang="en-US" altLang="ja-JP" sz="2000" b="1" dirty="0"/>
          </a:p>
        </p:txBody>
      </p:sp>
    </p:spTree>
    <p:extLst>
      <p:ext uri="{BB962C8B-B14F-4D97-AF65-F5344CB8AC3E}">
        <p14:creationId xmlns:p14="http://schemas.microsoft.com/office/powerpoint/2010/main" val="2369897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A8073D7-1215-48B0-5E19-98D49E4473D8}"/>
              </a:ext>
            </a:extLst>
          </p:cNvPr>
          <p:cNvPicPr>
            <a:picLocks noChangeAspect="1"/>
          </p:cNvPicPr>
          <p:nvPr/>
        </p:nvPicPr>
        <p:blipFill>
          <a:blip r:embed="rId2"/>
          <a:stretch>
            <a:fillRect/>
          </a:stretch>
        </p:blipFill>
        <p:spPr>
          <a:xfrm>
            <a:off x="542261" y="3852160"/>
            <a:ext cx="12192000" cy="4475336"/>
          </a:xfrm>
          <a:prstGeom prst="rect">
            <a:avLst/>
          </a:prstGeom>
        </p:spPr>
      </p:pic>
      <p:graphicFrame>
        <p:nvGraphicFramePr>
          <p:cNvPr id="3" name="表 2">
            <a:extLst>
              <a:ext uri="{FF2B5EF4-FFF2-40B4-BE49-F238E27FC236}">
                <a16:creationId xmlns:a16="http://schemas.microsoft.com/office/drawing/2014/main" id="{6F5BFDF7-F02D-C8F5-5EB4-CF2C44C8B83A}"/>
              </a:ext>
            </a:extLst>
          </p:cNvPr>
          <p:cNvGraphicFramePr>
            <a:graphicFrameLocks noGrp="1"/>
          </p:cNvGraphicFramePr>
          <p:nvPr>
            <p:extLst>
              <p:ext uri="{D42A27DB-BD31-4B8C-83A1-F6EECF244321}">
                <p14:modId xmlns:p14="http://schemas.microsoft.com/office/powerpoint/2010/main" val="674822355"/>
              </p:ext>
            </p:extLst>
          </p:nvPr>
        </p:nvGraphicFramePr>
        <p:xfrm>
          <a:off x="2763037" y="347696"/>
          <a:ext cx="3178448" cy="4283609"/>
        </p:xfrm>
        <a:graphic>
          <a:graphicData uri="http://schemas.openxmlformats.org/drawingml/2006/table">
            <a:tbl>
              <a:tblPr/>
              <a:tblGrid>
                <a:gridCol w="1280332">
                  <a:extLst>
                    <a:ext uri="{9D8B030D-6E8A-4147-A177-3AD203B41FA5}">
                      <a16:colId xmlns:a16="http://schemas.microsoft.com/office/drawing/2014/main" val="2360479654"/>
                    </a:ext>
                  </a:extLst>
                </a:gridCol>
                <a:gridCol w="474529">
                  <a:extLst>
                    <a:ext uri="{9D8B030D-6E8A-4147-A177-3AD203B41FA5}">
                      <a16:colId xmlns:a16="http://schemas.microsoft.com/office/drawing/2014/main" val="1859354489"/>
                    </a:ext>
                  </a:extLst>
                </a:gridCol>
                <a:gridCol w="474529">
                  <a:extLst>
                    <a:ext uri="{9D8B030D-6E8A-4147-A177-3AD203B41FA5}">
                      <a16:colId xmlns:a16="http://schemas.microsoft.com/office/drawing/2014/main" val="3241122975"/>
                    </a:ext>
                  </a:extLst>
                </a:gridCol>
                <a:gridCol w="474529">
                  <a:extLst>
                    <a:ext uri="{9D8B030D-6E8A-4147-A177-3AD203B41FA5}">
                      <a16:colId xmlns:a16="http://schemas.microsoft.com/office/drawing/2014/main" val="3414934194"/>
                    </a:ext>
                  </a:extLst>
                </a:gridCol>
                <a:gridCol w="474529">
                  <a:extLst>
                    <a:ext uri="{9D8B030D-6E8A-4147-A177-3AD203B41FA5}">
                      <a16:colId xmlns:a16="http://schemas.microsoft.com/office/drawing/2014/main" val="470363588"/>
                    </a:ext>
                  </a:extLst>
                </a:gridCol>
              </a:tblGrid>
              <a:tr h="161161">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エリア名</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面積</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密度２</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密度</a:t>
                      </a: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3</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密度</a:t>
                      </a: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684839864"/>
                  </a:ext>
                </a:extLst>
              </a:tr>
              <a:tr h="161161">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ハートフルエリア</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1121</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660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745266818"/>
                  </a:ext>
                </a:extLst>
              </a:tr>
              <a:tr h="161161">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パレード参加者観覧エリア</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274</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548</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822</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1096</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598538478"/>
                  </a:ext>
                </a:extLst>
              </a:tr>
              <a:tr h="161161">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近隣地元観覧エリア１</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250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500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750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1000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914312022"/>
                  </a:ext>
                </a:extLst>
              </a:tr>
              <a:tr h="161161">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近隣地元観覧エリア２</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175</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350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525</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700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050941024"/>
                  </a:ext>
                </a:extLst>
              </a:tr>
              <a:tr h="161161">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近隣地元観覧エリア３</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dirty="0">
                          <a:solidFill>
                            <a:srgbClr val="000000"/>
                          </a:solidFill>
                          <a:effectLst/>
                          <a:latin typeface="游ゴシック" panose="020B0400000000000000" pitchFamily="50" charset="-128"/>
                          <a:ea typeface="游ゴシック" panose="020B0400000000000000" pitchFamily="50" charset="-128"/>
                        </a:rPr>
                        <a:t>150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300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450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600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864203103"/>
                  </a:ext>
                </a:extLst>
              </a:tr>
              <a:tr h="161161">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Ａ</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330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660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990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1320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759702533"/>
                  </a:ext>
                </a:extLst>
              </a:tr>
              <a:tr h="161161">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B</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580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1160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1740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2320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961139007"/>
                  </a:ext>
                </a:extLst>
              </a:tr>
              <a:tr h="161161">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C</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dirty="0">
                          <a:solidFill>
                            <a:srgbClr val="000000"/>
                          </a:solidFill>
                          <a:effectLst/>
                          <a:latin typeface="游ゴシック" panose="020B0400000000000000" pitchFamily="50" charset="-128"/>
                          <a:ea typeface="游ゴシック" panose="020B0400000000000000" pitchFamily="50" charset="-128"/>
                        </a:rPr>
                        <a:t>1100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2200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3300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4400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547021225"/>
                  </a:ext>
                </a:extLst>
              </a:tr>
              <a:tr h="0">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D</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1927</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3854</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5781</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7708</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845947890"/>
                  </a:ext>
                </a:extLst>
              </a:tr>
              <a:tr h="161161">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E</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2326</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4652</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6978</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9304</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86689756"/>
                  </a:ext>
                </a:extLst>
              </a:tr>
              <a:tr h="161161">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F</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2148</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4296</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6444</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8592</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10314036"/>
                  </a:ext>
                </a:extLst>
              </a:tr>
              <a:tr h="161161">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G</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2128</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4256</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6384</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8512</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49481106"/>
                  </a:ext>
                </a:extLst>
              </a:tr>
              <a:tr h="161161">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H</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1000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2000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3000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4000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477018425"/>
                  </a:ext>
                </a:extLst>
              </a:tr>
              <a:tr h="161161">
                <a:tc>
                  <a:txBody>
                    <a:bodyPr/>
                    <a:lstStyle/>
                    <a:p>
                      <a:pPr algn="ct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Ⅰ</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123</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246</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369</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492</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591478921"/>
                  </a:ext>
                </a:extLst>
              </a:tr>
              <a:tr h="161161">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Ｊ</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426</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852</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1278</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1704</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121222409"/>
                  </a:ext>
                </a:extLst>
              </a:tr>
              <a:tr h="161161">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K</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238</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476</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714</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952</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282514707"/>
                  </a:ext>
                </a:extLst>
              </a:tr>
              <a:tr h="161161">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キッズエリア</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2544</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5088</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316193582"/>
                  </a:ext>
                </a:extLst>
              </a:tr>
              <a:tr h="0">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L</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2650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5300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7950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10600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620922240"/>
                  </a:ext>
                </a:extLst>
              </a:tr>
              <a:tr h="161161">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M</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1361</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2722</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4083</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5444</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617663408"/>
                  </a:ext>
                </a:extLst>
              </a:tr>
              <a:tr h="161161">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N</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1252</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2504</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3756</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5008</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481880328"/>
                  </a:ext>
                </a:extLst>
              </a:tr>
              <a:tr h="161161">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O</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1173</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2346</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3519</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4692</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050961338"/>
                  </a:ext>
                </a:extLst>
              </a:tr>
              <a:tr h="161161">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P</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468</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936</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1404</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1872</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112293629"/>
                  </a:ext>
                </a:extLst>
              </a:tr>
              <a:tr h="161161">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Q</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241</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482</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723</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964</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075875759"/>
                  </a:ext>
                </a:extLst>
              </a:tr>
              <a:tr h="161161">
                <a:tc>
                  <a:txBody>
                    <a:bodyPr/>
                    <a:lstStyle/>
                    <a:p>
                      <a:pPr algn="ctr" fontAlgn="ctr"/>
                      <a:r>
                        <a:rPr lang="en-US" sz="800" b="0" i="0" u="none" strike="noStrike">
                          <a:solidFill>
                            <a:srgbClr val="000000"/>
                          </a:solidFill>
                          <a:effectLst/>
                          <a:latin typeface="游ゴシック" panose="020B0400000000000000" pitchFamily="50" charset="-128"/>
                          <a:ea typeface="游ゴシック" panose="020B0400000000000000" pitchFamily="50" charset="-128"/>
                        </a:rPr>
                        <a:t>R</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216</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432</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648</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864</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479069414"/>
                  </a:ext>
                </a:extLst>
              </a:tr>
              <a:tr h="161161">
                <a:tc>
                  <a:txBody>
                    <a:bodyPr/>
                    <a:lstStyle/>
                    <a:p>
                      <a:pPr algn="ct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S</a:t>
                      </a: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（特別観覧エリア）</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178</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62790306"/>
                  </a:ext>
                </a:extLst>
              </a:tr>
              <a:tr h="161161">
                <a:tc>
                  <a:txBody>
                    <a:bodyPr/>
                    <a:lstStyle/>
                    <a:p>
                      <a:pPr algn="ctr"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合　計</a:t>
                      </a:r>
                    </a:p>
                  </a:txBody>
                  <a:tcPr marL="5372" marR="5372" marT="5372"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24379</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46820</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800" b="0" i="0" u="none" strike="noStrike">
                          <a:solidFill>
                            <a:srgbClr val="000000"/>
                          </a:solidFill>
                          <a:effectLst/>
                          <a:latin typeface="游ゴシック" panose="020B0400000000000000" pitchFamily="50" charset="-128"/>
                          <a:ea typeface="游ゴシック" panose="020B0400000000000000" pitchFamily="50" charset="-128"/>
                        </a:rPr>
                        <a:t>61608</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800" b="0" i="0" u="none" strike="noStrike" dirty="0">
                          <a:solidFill>
                            <a:srgbClr val="000000"/>
                          </a:solidFill>
                          <a:effectLst/>
                          <a:latin typeface="游ゴシック" panose="020B0400000000000000" pitchFamily="50" charset="-128"/>
                          <a:ea typeface="游ゴシック" panose="020B0400000000000000" pitchFamily="50" charset="-128"/>
                        </a:rPr>
                        <a:t>82144</a:t>
                      </a:r>
                    </a:p>
                  </a:txBody>
                  <a:tcPr marL="5372" marR="5372" marT="5372"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0675248"/>
                  </a:ext>
                </a:extLst>
              </a:tr>
            </a:tbl>
          </a:graphicData>
        </a:graphic>
      </p:graphicFrame>
      <p:sp>
        <p:nvSpPr>
          <p:cNvPr id="5" name="テキスト ボックス 4">
            <a:extLst>
              <a:ext uri="{FF2B5EF4-FFF2-40B4-BE49-F238E27FC236}">
                <a16:creationId xmlns:a16="http://schemas.microsoft.com/office/drawing/2014/main" id="{DD1904F0-A96B-0274-44B9-76E0AC942CC1}"/>
              </a:ext>
            </a:extLst>
          </p:cNvPr>
          <p:cNvSpPr txBox="1"/>
          <p:nvPr/>
        </p:nvSpPr>
        <p:spPr>
          <a:xfrm>
            <a:off x="542261" y="347696"/>
            <a:ext cx="1977656" cy="523220"/>
          </a:xfrm>
          <a:prstGeom prst="rect">
            <a:avLst/>
          </a:prstGeom>
          <a:noFill/>
        </p:spPr>
        <p:txBody>
          <a:bodyPr wrap="square" rtlCol="0">
            <a:spAutoFit/>
          </a:bodyPr>
          <a:lstStyle/>
          <a:p>
            <a:r>
              <a:rPr kumimoji="1" lang="ja-JP" altLang="en-US" sz="2800" b="1" dirty="0"/>
              <a:t>会場面積</a:t>
            </a:r>
          </a:p>
        </p:txBody>
      </p:sp>
      <p:sp>
        <p:nvSpPr>
          <p:cNvPr id="6" name="テキスト ボックス 5">
            <a:extLst>
              <a:ext uri="{FF2B5EF4-FFF2-40B4-BE49-F238E27FC236}">
                <a16:creationId xmlns:a16="http://schemas.microsoft.com/office/drawing/2014/main" id="{80CD8443-B3B5-37DC-77C4-2817EC7CB75A}"/>
              </a:ext>
            </a:extLst>
          </p:cNvPr>
          <p:cNvSpPr txBox="1"/>
          <p:nvPr/>
        </p:nvSpPr>
        <p:spPr>
          <a:xfrm>
            <a:off x="6443330" y="609306"/>
            <a:ext cx="5305647" cy="2308324"/>
          </a:xfrm>
          <a:prstGeom prst="rect">
            <a:avLst/>
          </a:prstGeom>
          <a:noFill/>
        </p:spPr>
        <p:txBody>
          <a:bodyPr wrap="square" rtlCol="0">
            <a:spAutoFit/>
          </a:bodyPr>
          <a:lstStyle/>
          <a:p>
            <a:r>
              <a:rPr kumimoji="1" lang="ja-JP" altLang="en-US" b="1" dirty="0"/>
              <a:t>会場（観覧場所）へのアプローチ</a:t>
            </a:r>
            <a:endParaRPr kumimoji="1" lang="en-US" altLang="ja-JP" b="1" dirty="0"/>
          </a:p>
          <a:p>
            <a:r>
              <a:rPr lang="ja-JP" altLang="en-US" b="1" dirty="0"/>
              <a:t>大津駅方向からは</a:t>
            </a:r>
            <a:r>
              <a:rPr lang="en-US" altLang="ja-JP" b="1" dirty="0"/>
              <a:t>A</a:t>
            </a:r>
            <a:r>
              <a:rPr lang="ja-JP" altLang="en-US" b="1" dirty="0"/>
              <a:t>ブロックから。</a:t>
            </a:r>
            <a:endParaRPr lang="en-US" altLang="ja-JP" b="1" dirty="0"/>
          </a:p>
          <a:p>
            <a:r>
              <a:rPr lang="ja-JP" altLang="en-US" b="1" dirty="0"/>
              <a:t>ハートフルエリアへは大津駅から。</a:t>
            </a:r>
            <a:endParaRPr lang="en-US" altLang="ja-JP" b="1" dirty="0"/>
          </a:p>
          <a:p>
            <a:endParaRPr lang="en-US" altLang="ja-JP" b="1" dirty="0"/>
          </a:p>
          <a:p>
            <a:r>
              <a:rPr lang="ja-JP" altLang="en-US" b="1" dirty="0"/>
              <a:t>膳所駅方向からは</a:t>
            </a:r>
            <a:r>
              <a:rPr lang="en-US" altLang="ja-JP" b="1" dirty="0"/>
              <a:t>O</a:t>
            </a:r>
            <a:r>
              <a:rPr lang="ja-JP" altLang="en-US" b="1" dirty="0"/>
              <a:t>ブロックから。</a:t>
            </a:r>
            <a:endParaRPr lang="en-US" altLang="ja-JP" b="1" dirty="0"/>
          </a:p>
          <a:p>
            <a:r>
              <a:rPr lang="ja-JP" altLang="en-US" b="1" dirty="0"/>
              <a:t>キッズエリアへは膳所駅から</a:t>
            </a:r>
            <a:endParaRPr lang="en-US" altLang="ja-JP" b="1" dirty="0"/>
          </a:p>
          <a:p>
            <a:endParaRPr lang="en-US" altLang="ja-JP" b="1" dirty="0"/>
          </a:p>
          <a:p>
            <a:r>
              <a:rPr lang="ja-JP" altLang="en-US" b="1" dirty="0"/>
              <a:t>＊キッズの定義を明確にする必要がある。</a:t>
            </a:r>
            <a:endParaRPr lang="en-US" altLang="ja-JP" b="1" dirty="0"/>
          </a:p>
        </p:txBody>
      </p:sp>
    </p:spTree>
    <p:extLst>
      <p:ext uri="{BB962C8B-B14F-4D97-AF65-F5344CB8AC3E}">
        <p14:creationId xmlns:p14="http://schemas.microsoft.com/office/powerpoint/2010/main" val="1575696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1AC3C57-BBE8-96D1-BEE0-AE621C339904}"/>
              </a:ext>
            </a:extLst>
          </p:cNvPr>
          <p:cNvPicPr>
            <a:picLocks noChangeAspect="1"/>
          </p:cNvPicPr>
          <p:nvPr/>
        </p:nvPicPr>
        <p:blipFill>
          <a:blip r:embed="rId2"/>
          <a:stretch>
            <a:fillRect/>
          </a:stretch>
        </p:blipFill>
        <p:spPr>
          <a:xfrm>
            <a:off x="780823" y="2651911"/>
            <a:ext cx="4639458" cy="3877392"/>
          </a:xfrm>
          <a:prstGeom prst="rect">
            <a:avLst/>
          </a:prstGeom>
        </p:spPr>
      </p:pic>
      <p:sp>
        <p:nvSpPr>
          <p:cNvPr id="3" name="テキスト ボックス 2">
            <a:extLst>
              <a:ext uri="{FF2B5EF4-FFF2-40B4-BE49-F238E27FC236}">
                <a16:creationId xmlns:a16="http://schemas.microsoft.com/office/drawing/2014/main" id="{0C49094D-99B9-391C-FB08-384A7D519CFA}"/>
              </a:ext>
            </a:extLst>
          </p:cNvPr>
          <p:cNvSpPr txBox="1"/>
          <p:nvPr/>
        </p:nvSpPr>
        <p:spPr>
          <a:xfrm>
            <a:off x="546537" y="1007124"/>
            <a:ext cx="4950373" cy="1015663"/>
          </a:xfrm>
          <a:prstGeom prst="rect">
            <a:avLst/>
          </a:prstGeom>
          <a:noFill/>
        </p:spPr>
        <p:txBody>
          <a:bodyPr wrap="square" rtlCol="0">
            <a:spAutoFit/>
          </a:bodyPr>
          <a:lstStyle/>
          <a:p>
            <a:r>
              <a:rPr kumimoji="1" lang="ja-JP" altLang="en-US" sz="2000" b="1" dirty="0"/>
              <a:t>コース上に設置（トラス）</a:t>
            </a:r>
            <a:endParaRPr kumimoji="1" lang="en-US" altLang="ja-JP" sz="2000" b="1" dirty="0"/>
          </a:p>
          <a:p>
            <a:r>
              <a:rPr lang="ja-JP" altLang="en-US" sz="2000" b="1" dirty="0"/>
              <a:t>セレモニー終了後にミニステージを撤去</a:t>
            </a:r>
            <a:endParaRPr lang="en-US" altLang="ja-JP" sz="2000" b="1" dirty="0"/>
          </a:p>
          <a:p>
            <a:r>
              <a:rPr kumimoji="1" lang="ja-JP" altLang="en-US" sz="2000" b="1" dirty="0"/>
              <a:t>パレードの</a:t>
            </a:r>
            <a:r>
              <a:rPr lang="ja-JP" altLang="en-US" sz="2000" b="1" dirty="0"/>
              <a:t>障害となる前にトラスの撤去</a:t>
            </a:r>
            <a:endParaRPr kumimoji="1" lang="ja-JP" altLang="en-US" sz="2000" b="1" dirty="0"/>
          </a:p>
        </p:txBody>
      </p:sp>
      <p:sp>
        <p:nvSpPr>
          <p:cNvPr id="4" name="テキスト ボックス 3">
            <a:extLst>
              <a:ext uri="{FF2B5EF4-FFF2-40B4-BE49-F238E27FC236}">
                <a16:creationId xmlns:a16="http://schemas.microsoft.com/office/drawing/2014/main" id="{26FF5C96-79A6-1AF6-61F2-C55BB79E7B56}"/>
              </a:ext>
            </a:extLst>
          </p:cNvPr>
          <p:cNvSpPr txBox="1"/>
          <p:nvPr/>
        </p:nvSpPr>
        <p:spPr>
          <a:xfrm>
            <a:off x="472965" y="244615"/>
            <a:ext cx="4130566" cy="523220"/>
          </a:xfrm>
          <a:prstGeom prst="rect">
            <a:avLst/>
          </a:prstGeom>
          <a:noFill/>
        </p:spPr>
        <p:txBody>
          <a:bodyPr wrap="square" rtlCol="0">
            <a:spAutoFit/>
          </a:bodyPr>
          <a:lstStyle/>
          <a:p>
            <a:r>
              <a:rPr kumimoji="1" lang="ja-JP" altLang="en-US" sz="2800" b="1" dirty="0"/>
              <a:t>オープニングセレモニー</a:t>
            </a:r>
          </a:p>
        </p:txBody>
      </p:sp>
      <p:pic>
        <p:nvPicPr>
          <p:cNvPr id="5" name="図 4">
            <a:extLst>
              <a:ext uri="{FF2B5EF4-FFF2-40B4-BE49-F238E27FC236}">
                <a16:creationId xmlns:a16="http://schemas.microsoft.com/office/drawing/2014/main" id="{E3D07EC2-15C1-4EAE-CF36-E066B8B1F22D}"/>
              </a:ext>
            </a:extLst>
          </p:cNvPr>
          <p:cNvPicPr>
            <a:picLocks noChangeAspect="1"/>
          </p:cNvPicPr>
          <p:nvPr/>
        </p:nvPicPr>
        <p:blipFill>
          <a:blip r:embed="rId3"/>
          <a:stretch>
            <a:fillRect/>
          </a:stretch>
        </p:blipFill>
        <p:spPr>
          <a:xfrm>
            <a:off x="6925386" y="1240220"/>
            <a:ext cx="4356081" cy="5152447"/>
          </a:xfrm>
          <a:prstGeom prst="rect">
            <a:avLst/>
          </a:prstGeom>
        </p:spPr>
      </p:pic>
    </p:spTree>
    <p:extLst>
      <p:ext uri="{BB962C8B-B14F-4D97-AF65-F5344CB8AC3E}">
        <p14:creationId xmlns:p14="http://schemas.microsoft.com/office/powerpoint/2010/main" val="641227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4F3CF6F-297F-1497-B3E9-6C1B7946A9CD}"/>
              </a:ext>
            </a:extLst>
          </p:cNvPr>
          <p:cNvPicPr>
            <a:picLocks noChangeAspect="1"/>
          </p:cNvPicPr>
          <p:nvPr/>
        </p:nvPicPr>
        <p:blipFill>
          <a:blip r:embed="rId2"/>
          <a:stretch>
            <a:fillRect/>
          </a:stretch>
        </p:blipFill>
        <p:spPr>
          <a:xfrm>
            <a:off x="-219559" y="3418726"/>
            <a:ext cx="12192000" cy="3696277"/>
          </a:xfrm>
          <a:prstGeom prst="rect">
            <a:avLst/>
          </a:prstGeom>
        </p:spPr>
      </p:pic>
      <p:sp>
        <p:nvSpPr>
          <p:cNvPr id="5" name="テキスト ボックス 4">
            <a:extLst>
              <a:ext uri="{FF2B5EF4-FFF2-40B4-BE49-F238E27FC236}">
                <a16:creationId xmlns:a16="http://schemas.microsoft.com/office/drawing/2014/main" id="{BFAB4AB1-3426-DB3A-98B7-291F972A9709}"/>
              </a:ext>
            </a:extLst>
          </p:cNvPr>
          <p:cNvSpPr txBox="1"/>
          <p:nvPr/>
        </p:nvSpPr>
        <p:spPr>
          <a:xfrm>
            <a:off x="281762" y="635663"/>
            <a:ext cx="11105706" cy="3416320"/>
          </a:xfrm>
          <a:prstGeom prst="rect">
            <a:avLst/>
          </a:prstGeom>
          <a:noFill/>
        </p:spPr>
        <p:txBody>
          <a:bodyPr wrap="square">
            <a:spAutoFit/>
          </a:bodyPr>
          <a:lstStyle/>
          <a:p>
            <a:r>
              <a:rPr lang="ja-JP" altLang="en-US" dirty="0"/>
              <a:t>前日に完成するもの</a:t>
            </a:r>
          </a:p>
          <a:p>
            <a:r>
              <a:rPr lang="ja-JP" altLang="en-US" dirty="0"/>
              <a:t>・ステージ：幅９ｍ</a:t>
            </a:r>
            <a:r>
              <a:rPr lang="en-US" altLang="ja-JP" dirty="0"/>
              <a:t>×</a:t>
            </a:r>
            <a:r>
              <a:rPr lang="ja-JP" altLang="en-US" dirty="0"/>
              <a:t>奥行</a:t>
            </a:r>
            <a:r>
              <a:rPr lang="en-US" altLang="ja-JP" dirty="0"/>
              <a:t>5.4</a:t>
            </a:r>
            <a:r>
              <a:rPr lang="ja-JP" altLang="en-US" dirty="0"/>
              <a:t>ｍ</a:t>
            </a:r>
            <a:r>
              <a:rPr lang="en-US" altLang="ja-JP" dirty="0"/>
              <a:t>×</a:t>
            </a:r>
            <a:r>
              <a:rPr lang="ja-JP" altLang="en-US" dirty="0"/>
              <a:t>高さ</a:t>
            </a:r>
            <a:r>
              <a:rPr lang="en-US" altLang="ja-JP" dirty="0"/>
              <a:t>0.9</a:t>
            </a:r>
            <a:r>
              <a:rPr lang="ja-JP" altLang="en-US" dirty="0"/>
              <a:t>ｍ</a:t>
            </a:r>
          </a:p>
          <a:p>
            <a:r>
              <a:rPr lang="ja-JP" altLang="en-US" dirty="0"/>
              <a:t>・音響テント：</a:t>
            </a:r>
            <a:r>
              <a:rPr lang="en-US" altLang="ja-JP" dirty="0"/>
              <a:t>2.7</a:t>
            </a:r>
            <a:r>
              <a:rPr lang="ja-JP" altLang="en-US" dirty="0"/>
              <a:t>ｍ</a:t>
            </a:r>
            <a:r>
              <a:rPr lang="en-US" altLang="ja-JP" dirty="0"/>
              <a:t>×3.6</a:t>
            </a:r>
            <a:r>
              <a:rPr lang="ja-JP" altLang="en-US" dirty="0"/>
              <a:t>ｍ</a:t>
            </a:r>
          </a:p>
          <a:p>
            <a:r>
              <a:rPr lang="ja-JP" altLang="en-US" dirty="0"/>
              <a:t>・ゲスト控えテント：</a:t>
            </a:r>
            <a:r>
              <a:rPr lang="en-US" altLang="ja-JP" dirty="0"/>
              <a:t>3.6</a:t>
            </a:r>
            <a:r>
              <a:rPr lang="ja-JP" altLang="en-US" dirty="0"/>
              <a:t>ｍ</a:t>
            </a:r>
            <a:r>
              <a:rPr lang="en-US" altLang="ja-JP" dirty="0"/>
              <a:t>×5.4</a:t>
            </a:r>
            <a:r>
              <a:rPr lang="ja-JP" altLang="en-US" dirty="0"/>
              <a:t>ｍ</a:t>
            </a:r>
          </a:p>
          <a:p>
            <a:r>
              <a:rPr lang="ja-JP" altLang="en-US" dirty="0"/>
              <a:t>・運営本部テント：</a:t>
            </a:r>
            <a:r>
              <a:rPr lang="en-US" altLang="ja-JP" dirty="0"/>
              <a:t>3.6</a:t>
            </a:r>
            <a:r>
              <a:rPr lang="ja-JP" altLang="en-US" dirty="0"/>
              <a:t>ｍ</a:t>
            </a:r>
            <a:r>
              <a:rPr lang="en-US" altLang="ja-JP" dirty="0"/>
              <a:t>×5.4</a:t>
            </a:r>
            <a:r>
              <a:rPr lang="ja-JP" altLang="en-US" dirty="0"/>
              <a:t>ｍ</a:t>
            </a:r>
          </a:p>
          <a:p>
            <a:r>
              <a:rPr lang="ja-JP" altLang="en-US" dirty="0"/>
              <a:t>・案内テント：</a:t>
            </a:r>
            <a:r>
              <a:rPr lang="en-US" altLang="ja-JP" dirty="0"/>
              <a:t>2.7</a:t>
            </a:r>
            <a:r>
              <a:rPr lang="ja-JP" altLang="en-US" dirty="0"/>
              <a:t>ｍ</a:t>
            </a:r>
            <a:r>
              <a:rPr lang="en-US" altLang="ja-JP" dirty="0"/>
              <a:t>×3.6</a:t>
            </a:r>
            <a:r>
              <a:rPr lang="ja-JP" altLang="en-US" dirty="0"/>
              <a:t>ｍ</a:t>
            </a:r>
          </a:p>
          <a:p>
            <a:r>
              <a:rPr lang="ja-JP" altLang="en-US" dirty="0"/>
              <a:t>・授乳等テント：</a:t>
            </a:r>
            <a:r>
              <a:rPr lang="en-US" altLang="ja-JP" dirty="0"/>
              <a:t>2.7</a:t>
            </a:r>
            <a:r>
              <a:rPr lang="ja-JP" altLang="en-US" dirty="0"/>
              <a:t>ｍ</a:t>
            </a:r>
            <a:r>
              <a:rPr lang="en-US" altLang="ja-JP" dirty="0"/>
              <a:t>×3.6</a:t>
            </a:r>
            <a:r>
              <a:rPr lang="ja-JP" altLang="en-US" dirty="0"/>
              <a:t>ｍ</a:t>
            </a:r>
          </a:p>
          <a:p>
            <a:r>
              <a:rPr lang="ja-JP" altLang="en-US" dirty="0"/>
              <a:t>・ＰＲブース：１０枠（</a:t>
            </a:r>
            <a:r>
              <a:rPr lang="en-US" altLang="ja-JP" dirty="0"/>
              <a:t>1</a:t>
            </a:r>
            <a:r>
              <a:rPr lang="ja-JP" altLang="en-US" dirty="0"/>
              <a:t>枠</a:t>
            </a:r>
            <a:r>
              <a:rPr lang="en-US" altLang="ja-JP" dirty="0"/>
              <a:t>3.6</a:t>
            </a:r>
            <a:r>
              <a:rPr lang="ja-JP" altLang="en-US" dirty="0"/>
              <a:t>ｍ</a:t>
            </a:r>
            <a:r>
              <a:rPr lang="en-US" altLang="ja-JP" dirty="0"/>
              <a:t>×3.6</a:t>
            </a:r>
            <a:r>
              <a:rPr lang="ja-JP" altLang="en-US" dirty="0"/>
              <a:t>ｍ）</a:t>
            </a:r>
          </a:p>
          <a:p>
            <a:r>
              <a:rPr lang="ja-JP" altLang="en-US" dirty="0"/>
              <a:t>・飲食・物販ブース：１０枠（</a:t>
            </a:r>
            <a:r>
              <a:rPr lang="en-US" altLang="ja-JP" dirty="0"/>
              <a:t>1</a:t>
            </a:r>
            <a:r>
              <a:rPr lang="ja-JP" altLang="en-US" dirty="0"/>
              <a:t>枠</a:t>
            </a:r>
            <a:r>
              <a:rPr lang="en-US" altLang="ja-JP" dirty="0"/>
              <a:t>3.6</a:t>
            </a:r>
            <a:r>
              <a:rPr lang="ja-JP" altLang="en-US" dirty="0"/>
              <a:t>ｍ</a:t>
            </a:r>
            <a:r>
              <a:rPr lang="en-US" altLang="ja-JP" dirty="0"/>
              <a:t>×3.6</a:t>
            </a:r>
            <a:r>
              <a:rPr lang="ja-JP" altLang="en-US" dirty="0"/>
              <a:t>ｍ</a:t>
            </a:r>
          </a:p>
          <a:p>
            <a:r>
              <a:rPr lang="ja-JP" altLang="en-US" dirty="0"/>
              <a:t>・飲食・物販スペース１　テーブル</a:t>
            </a:r>
            <a:r>
              <a:rPr lang="en-US" altLang="ja-JP" dirty="0"/>
              <a:t>450</a:t>
            </a:r>
            <a:r>
              <a:rPr lang="ja-JP" altLang="en-US" dirty="0"/>
              <a:t>ｍｍ</a:t>
            </a:r>
            <a:r>
              <a:rPr lang="en-US" altLang="ja-JP" dirty="0"/>
              <a:t>×1800</a:t>
            </a:r>
            <a:r>
              <a:rPr lang="ja-JP" altLang="en-US" dirty="0"/>
              <a:t>ｍｍ　パイプ椅子</a:t>
            </a:r>
            <a:r>
              <a:rPr lang="en-US" altLang="ja-JP" dirty="0"/>
              <a:t>6</a:t>
            </a:r>
            <a:r>
              <a:rPr lang="ja-JP" altLang="en-US" dirty="0"/>
              <a:t>脚</a:t>
            </a:r>
            <a:r>
              <a:rPr lang="en-US" altLang="ja-JP" dirty="0"/>
              <a:t>×</a:t>
            </a:r>
            <a:r>
              <a:rPr lang="ja-JP" altLang="en-US" dirty="0"/>
              <a:t>４０セット　２４０名分</a:t>
            </a:r>
          </a:p>
          <a:p>
            <a:r>
              <a:rPr lang="ja-JP" altLang="en-US" dirty="0"/>
              <a:t>・飲食・休憩スペース２　テーブル円形</a:t>
            </a:r>
            <a:r>
              <a:rPr lang="en-US" altLang="ja-JP" dirty="0"/>
              <a:t>900</a:t>
            </a:r>
            <a:r>
              <a:rPr lang="ja-JP" altLang="en-US" dirty="0"/>
              <a:t>ｍｍ　椅子</a:t>
            </a:r>
            <a:r>
              <a:rPr lang="en-US" altLang="ja-JP" dirty="0"/>
              <a:t>4</a:t>
            </a:r>
            <a:r>
              <a:rPr lang="ja-JP" altLang="en-US" dirty="0"/>
              <a:t>伽</a:t>
            </a:r>
            <a:r>
              <a:rPr lang="en-US" altLang="ja-JP" dirty="0"/>
              <a:t>×</a:t>
            </a:r>
            <a:r>
              <a:rPr lang="ja-JP" altLang="en-US" dirty="0"/>
              <a:t>２０セット</a:t>
            </a:r>
          </a:p>
          <a:p>
            <a:r>
              <a:rPr lang="en-US" altLang="ja-JP" dirty="0"/>
              <a:t>※</a:t>
            </a:r>
            <a:r>
              <a:rPr lang="ja-JP" altLang="en-US" dirty="0"/>
              <a:t>キッチンカーは前日または当時の進入（進入時間に制限あり）</a:t>
            </a:r>
          </a:p>
        </p:txBody>
      </p:sp>
      <p:sp>
        <p:nvSpPr>
          <p:cNvPr id="7" name="テキスト ボックス 6">
            <a:extLst>
              <a:ext uri="{FF2B5EF4-FFF2-40B4-BE49-F238E27FC236}">
                <a16:creationId xmlns:a16="http://schemas.microsoft.com/office/drawing/2014/main" id="{F1D0DDD6-AF48-B10E-A53E-D1CA8F7A5228}"/>
              </a:ext>
            </a:extLst>
          </p:cNvPr>
          <p:cNvSpPr txBox="1"/>
          <p:nvPr/>
        </p:nvSpPr>
        <p:spPr>
          <a:xfrm>
            <a:off x="281762" y="112443"/>
            <a:ext cx="2902688" cy="523220"/>
          </a:xfrm>
          <a:prstGeom prst="rect">
            <a:avLst/>
          </a:prstGeom>
          <a:noFill/>
        </p:spPr>
        <p:txBody>
          <a:bodyPr wrap="square" rtlCol="0">
            <a:spAutoFit/>
          </a:bodyPr>
          <a:lstStyle/>
          <a:p>
            <a:r>
              <a:rPr kumimoji="1" lang="ja-JP" altLang="en-US" sz="2800" b="1" dirty="0"/>
              <a:t>関連イベント</a:t>
            </a:r>
          </a:p>
        </p:txBody>
      </p:sp>
    </p:spTree>
    <p:extLst>
      <p:ext uri="{BB962C8B-B14F-4D97-AF65-F5344CB8AC3E}">
        <p14:creationId xmlns:p14="http://schemas.microsoft.com/office/powerpoint/2010/main" val="79568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2BE69C1-00DC-FCD9-07FA-183C6ADD9A51}"/>
              </a:ext>
            </a:extLst>
          </p:cNvPr>
          <p:cNvPicPr>
            <a:picLocks noChangeAspect="1"/>
          </p:cNvPicPr>
          <p:nvPr/>
        </p:nvPicPr>
        <p:blipFill>
          <a:blip r:embed="rId2"/>
          <a:stretch>
            <a:fillRect/>
          </a:stretch>
        </p:blipFill>
        <p:spPr>
          <a:xfrm>
            <a:off x="0" y="663027"/>
            <a:ext cx="7712108" cy="5340559"/>
          </a:xfrm>
          <a:prstGeom prst="rect">
            <a:avLst/>
          </a:prstGeom>
        </p:spPr>
      </p:pic>
      <p:sp>
        <p:nvSpPr>
          <p:cNvPr id="3" name="テキスト ボックス 2">
            <a:extLst>
              <a:ext uri="{FF2B5EF4-FFF2-40B4-BE49-F238E27FC236}">
                <a16:creationId xmlns:a16="http://schemas.microsoft.com/office/drawing/2014/main" id="{EC3EF132-6E68-163D-15EB-0D9441A1A89C}"/>
              </a:ext>
            </a:extLst>
          </p:cNvPr>
          <p:cNvSpPr txBox="1"/>
          <p:nvPr/>
        </p:nvSpPr>
        <p:spPr>
          <a:xfrm>
            <a:off x="329609" y="350874"/>
            <a:ext cx="2445489" cy="523220"/>
          </a:xfrm>
          <a:prstGeom prst="rect">
            <a:avLst/>
          </a:prstGeom>
          <a:noFill/>
        </p:spPr>
        <p:txBody>
          <a:bodyPr wrap="square" rtlCol="0">
            <a:spAutoFit/>
          </a:bodyPr>
          <a:lstStyle/>
          <a:p>
            <a:r>
              <a:rPr kumimoji="1" lang="ja-JP" altLang="en-US" sz="2800" b="1" dirty="0"/>
              <a:t>ステージ関連</a:t>
            </a:r>
          </a:p>
        </p:txBody>
      </p:sp>
      <p:sp>
        <p:nvSpPr>
          <p:cNvPr id="4" name="テキスト ボックス 3">
            <a:extLst>
              <a:ext uri="{FF2B5EF4-FFF2-40B4-BE49-F238E27FC236}">
                <a16:creationId xmlns:a16="http://schemas.microsoft.com/office/drawing/2014/main" id="{2AEB6A76-F4E9-CD18-52A5-79793C727CF6}"/>
              </a:ext>
            </a:extLst>
          </p:cNvPr>
          <p:cNvSpPr txBox="1"/>
          <p:nvPr/>
        </p:nvSpPr>
        <p:spPr>
          <a:xfrm>
            <a:off x="6826103" y="663027"/>
            <a:ext cx="4603898" cy="2862322"/>
          </a:xfrm>
          <a:prstGeom prst="rect">
            <a:avLst/>
          </a:prstGeom>
          <a:noFill/>
        </p:spPr>
        <p:txBody>
          <a:bodyPr wrap="square" rtlCol="0">
            <a:spAutoFit/>
          </a:bodyPr>
          <a:lstStyle/>
          <a:p>
            <a:r>
              <a:rPr kumimoji="1" lang="ja-JP" altLang="en-US" sz="2000" b="1" dirty="0"/>
              <a:t>ステージイベント</a:t>
            </a:r>
            <a:endParaRPr kumimoji="1" lang="en-US" altLang="ja-JP" sz="2000" b="1" dirty="0"/>
          </a:p>
          <a:p>
            <a:r>
              <a:rPr lang="en-US" altLang="ja-JP" sz="2000" b="1" dirty="0"/>
              <a:t>13:00</a:t>
            </a:r>
            <a:r>
              <a:rPr lang="ja-JP" altLang="en-US" sz="2000" b="1" dirty="0"/>
              <a:t>～オープニング</a:t>
            </a:r>
            <a:endParaRPr lang="en-US" altLang="ja-JP" sz="2000" b="1" dirty="0"/>
          </a:p>
          <a:p>
            <a:r>
              <a:rPr lang="ja-JP" altLang="en-US" sz="2000" b="1" dirty="0"/>
              <a:t>　　　・実行委員会会長挨拶</a:t>
            </a:r>
            <a:endParaRPr lang="en-US" altLang="ja-JP" sz="2000" b="1" dirty="0"/>
          </a:p>
          <a:p>
            <a:r>
              <a:rPr lang="ja-JP" altLang="en-US" sz="2000" b="1" dirty="0"/>
              <a:t>　　　・各ブース紹介</a:t>
            </a:r>
            <a:endParaRPr lang="en-US" altLang="ja-JP" sz="2000" b="1" dirty="0"/>
          </a:p>
          <a:p>
            <a:endParaRPr kumimoji="1" lang="en-US" altLang="ja-JP" sz="2000" b="1" dirty="0"/>
          </a:p>
          <a:p>
            <a:endParaRPr lang="en-US" altLang="ja-JP" sz="2000" b="1" dirty="0"/>
          </a:p>
          <a:p>
            <a:endParaRPr kumimoji="1" lang="en-US" altLang="ja-JP" sz="2000" b="1" dirty="0"/>
          </a:p>
          <a:p>
            <a:endParaRPr lang="en-US" altLang="ja-JP" sz="2000" b="1" dirty="0"/>
          </a:p>
          <a:p>
            <a:endParaRPr kumimoji="1" lang="ja-JP" altLang="en-US" sz="2000" b="1" dirty="0"/>
          </a:p>
        </p:txBody>
      </p:sp>
      <p:sp>
        <p:nvSpPr>
          <p:cNvPr id="5" name="テキスト ボックス 4">
            <a:extLst>
              <a:ext uri="{FF2B5EF4-FFF2-40B4-BE49-F238E27FC236}">
                <a16:creationId xmlns:a16="http://schemas.microsoft.com/office/drawing/2014/main" id="{975499DD-15F3-949A-305D-33968AF9926E}"/>
              </a:ext>
            </a:extLst>
          </p:cNvPr>
          <p:cNvSpPr txBox="1"/>
          <p:nvPr/>
        </p:nvSpPr>
        <p:spPr>
          <a:xfrm>
            <a:off x="6719777" y="4763386"/>
            <a:ext cx="5050465" cy="1200329"/>
          </a:xfrm>
          <a:prstGeom prst="rect">
            <a:avLst/>
          </a:prstGeom>
          <a:noFill/>
        </p:spPr>
        <p:txBody>
          <a:bodyPr wrap="square" rtlCol="0">
            <a:spAutoFit/>
          </a:bodyPr>
          <a:lstStyle/>
          <a:p>
            <a:r>
              <a:rPr kumimoji="1" lang="ja-JP" altLang="en-US" dirty="0"/>
              <a:t>料理系ユーチューバーをゲストに</a:t>
            </a:r>
            <a:endParaRPr kumimoji="1" lang="en-US" altLang="ja-JP" dirty="0"/>
          </a:p>
          <a:p>
            <a:r>
              <a:rPr lang="ja-JP" altLang="en-US" dirty="0"/>
              <a:t>アスリート飯をステージ上で調理</a:t>
            </a:r>
            <a:endParaRPr lang="en-US" altLang="ja-JP" dirty="0"/>
          </a:p>
          <a:p>
            <a:endParaRPr kumimoji="1" lang="en-US" altLang="ja-JP" dirty="0"/>
          </a:p>
          <a:p>
            <a:r>
              <a:rPr lang="ja-JP" altLang="en-US" dirty="0"/>
              <a:t>その料理を食べることができるブースと関連</a:t>
            </a:r>
            <a:endParaRPr kumimoji="1" lang="ja-JP" altLang="en-US" dirty="0"/>
          </a:p>
        </p:txBody>
      </p:sp>
    </p:spTree>
    <p:extLst>
      <p:ext uri="{BB962C8B-B14F-4D97-AF65-F5344CB8AC3E}">
        <p14:creationId xmlns:p14="http://schemas.microsoft.com/office/powerpoint/2010/main" val="3120124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1C3376C-94D1-2ED0-821A-D403431E0DB4}"/>
              </a:ext>
            </a:extLst>
          </p:cNvPr>
          <p:cNvPicPr>
            <a:picLocks noChangeAspect="1"/>
          </p:cNvPicPr>
          <p:nvPr/>
        </p:nvPicPr>
        <p:blipFill>
          <a:blip r:embed="rId2"/>
          <a:stretch>
            <a:fillRect/>
          </a:stretch>
        </p:blipFill>
        <p:spPr>
          <a:xfrm>
            <a:off x="732820" y="3537152"/>
            <a:ext cx="2838450" cy="2838450"/>
          </a:xfrm>
          <a:prstGeom prst="rect">
            <a:avLst/>
          </a:prstGeom>
        </p:spPr>
      </p:pic>
      <p:sp>
        <p:nvSpPr>
          <p:cNvPr id="3" name="テキスト ボックス 2">
            <a:extLst>
              <a:ext uri="{FF2B5EF4-FFF2-40B4-BE49-F238E27FC236}">
                <a16:creationId xmlns:a16="http://schemas.microsoft.com/office/drawing/2014/main" id="{50029BA0-88D7-F037-FDED-6D38F8AAEAD6}"/>
              </a:ext>
            </a:extLst>
          </p:cNvPr>
          <p:cNvSpPr txBox="1"/>
          <p:nvPr/>
        </p:nvSpPr>
        <p:spPr>
          <a:xfrm flipH="1">
            <a:off x="572338" y="3167820"/>
            <a:ext cx="2998932" cy="369332"/>
          </a:xfrm>
          <a:prstGeom prst="rect">
            <a:avLst/>
          </a:prstGeom>
          <a:noFill/>
        </p:spPr>
        <p:txBody>
          <a:bodyPr wrap="square" rtlCol="0">
            <a:spAutoFit/>
          </a:bodyPr>
          <a:lstStyle/>
          <a:p>
            <a:r>
              <a:rPr kumimoji="1" lang="ja-JP" altLang="en-US" dirty="0"/>
              <a:t>ナインボールバスケット</a:t>
            </a:r>
          </a:p>
        </p:txBody>
      </p:sp>
      <p:pic>
        <p:nvPicPr>
          <p:cNvPr id="4" name="図 3">
            <a:extLst>
              <a:ext uri="{FF2B5EF4-FFF2-40B4-BE49-F238E27FC236}">
                <a16:creationId xmlns:a16="http://schemas.microsoft.com/office/drawing/2014/main" id="{E75D7D99-7861-B5FD-6917-D233A6B271CD}"/>
              </a:ext>
            </a:extLst>
          </p:cNvPr>
          <p:cNvPicPr>
            <a:picLocks noChangeAspect="1"/>
          </p:cNvPicPr>
          <p:nvPr/>
        </p:nvPicPr>
        <p:blipFill>
          <a:blip r:embed="rId3"/>
          <a:stretch>
            <a:fillRect/>
          </a:stretch>
        </p:blipFill>
        <p:spPr>
          <a:xfrm>
            <a:off x="4558134" y="3429000"/>
            <a:ext cx="2838450" cy="2838450"/>
          </a:xfrm>
          <a:prstGeom prst="rect">
            <a:avLst/>
          </a:prstGeom>
        </p:spPr>
      </p:pic>
      <p:sp>
        <p:nvSpPr>
          <p:cNvPr id="5" name="テキスト ボックス 4">
            <a:extLst>
              <a:ext uri="{FF2B5EF4-FFF2-40B4-BE49-F238E27FC236}">
                <a16:creationId xmlns:a16="http://schemas.microsoft.com/office/drawing/2014/main" id="{81BABDF0-F7D0-75B1-C738-DDAF654AF278}"/>
              </a:ext>
            </a:extLst>
          </p:cNvPr>
          <p:cNvSpPr txBox="1"/>
          <p:nvPr/>
        </p:nvSpPr>
        <p:spPr>
          <a:xfrm flipH="1">
            <a:off x="4477893" y="3161986"/>
            <a:ext cx="2457409" cy="369332"/>
          </a:xfrm>
          <a:prstGeom prst="rect">
            <a:avLst/>
          </a:prstGeom>
          <a:noFill/>
        </p:spPr>
        <p:txBody>
          <a:bodyPr wrap="square" rtlCol="0">
            <a:spAutoFit/>
          </a:bodyPr>
          <a:lstStyle/>
          <a:p>
            <a:r>
              <a:rPr kumimoji="1" lang="ja-JP" altLang="en-US" dirty="0"/>
              <a:t>ティーバッティング</a:t>
            </a:r>
          </a:p>
        </p:txBody>
      </p:sp>
      <p:sp>
        <p:nvSpPr>
          <p:cNvPr id="7" name="テキスト ボックス 6">
            <a:extLst>
              <a:ext uri="{FF2B5EF4-FFF2-40B4-BE49-F238E27FC236}">
                <a16:creationId xmlns:a16="http://schemas.microsoft.com/office/drawing/2014/main" id="{8175F85E-CEE4-5D91-CEEE-32C23F27838A}"/>
              </a:ext>
            </a:extLst>
          </p:cNvPr>
          <p:cNvSpPr txBox="1"/>
          <p:nvPr/>
        </p:nvSpPr>
        <p:spPr>
          <a:xfrm flipH="1">
            <a:off x="8463691" y="3163822"/>
            <a:ext cx="2654526" cy="369332"/>
          </a:xfrm>
          <a:prstGeom prst="rect">
            <a:avLst/>
          </a:prstGeom>
          <a:noFill/>
        </p:spPr>
        <p:txBody>
          <a:bodyPr wrap="square" rtlCol="0">
            <a:spAutoFit/>
          </a:bodyPr>
          <a:lstStyle/>
          <a:p>
            <a:r>
              <a:rPr kumimoji="1" lang="ja-JP" altLang="en-US" dirty="0"/>
              <a:t>エアーサッカーゴール</a:t>
            </a:r>
          </a:p>
        </p:txBody>
      </p:sp>
      <p:pic>
        <p:nvPicPr>
          <p:cNvPr id="8" name="図 7">
            <a:extLst>
              <a:ext uri="{FF2B5EF4-FFF2-40B4-BE49-F238E27FC236}">
                <a16:creationId xmlns:a16="http://schemas.microsoft.com/office/drawing/2014/main" id="{BBBED5BF-0EC6-97A2-753A-EFB3A7EF864E}"/>
              </a:ext>
            </a:extLst>
          </p:cNvPr>
          <p:cNvPicPr>
            <a:picLocks noChangeAspect="1"/>
          </p:cNvPicPr>
          <p:nvPr/>
        </p:nvPicPr>
        <p:blipFill>
          <a:blip r:embed="rId4"/>
          <a:stretch>
            <a:fillRect/>
          </a:stretch>
        </p:blipFill>
        <p:spPr>
          <a:xfrm>
            <a:off x="8373110" y="3430836"/>
            <a:ext cx="2838450" cy="2838450"/>
          </a:xfrm>
          <a:prstGeom prst="rect">
            <a:avLst/>
          </a:prstGeom>
        </p:spPr>
      </p:pic>
      <p:sp>
        <p:nvSpPr>
          <p:cNvPr id="6" name="テキスト ボックス 5">
            <a:extLst>
              <a:ext uri="{FF2B5EF4-FFF2-40B4-BE49-F238E27FC236}">
                <a16:creationId xmlns:a16="http://schemas.microsoft.com/office/drawing/2014/main" id="{293FFD3C-464F-FD1F-6950-71F3D74A7CA4}"/>
              </a:ext>
            </a:extLst>
          </p:cNvPr>
          <p:cNvSpPr txBox="1"/>
          <p:nvPr/>
        </p:nvSpPr>
        <p:spPr>
          <a:xfrm>
            <a:off x="489097" y="329370"/>
            <a:ext cx="2083982" cy="523220"/>
          </a:xfrm>
          <a:prstGeom prst="rect">
            <a:avLst/>
          </a:prstGeom>
          <a:noFill/>
        </p:spPr>
        <p:txBody>
          <a:bodyPr wrap="square" rtlCol="0">
            <a:spAutoFit/>
          </a:bodyPr>
          <a:lstStyle/>
          <a:p>
            <a:r>
              <a:rPr kumimoji="1" lang="ja-JP" altLang="en-US" sz="2800" b="1" dirty="0"/>
              <a:t>体験ブース</a:t>
            </a:r>
          </a:p>
        </p:txBody>
      </p:sp>
      <p:sp>
        <p:nvSpPr>
          <p:cNvPr id="9" name="テキスト ボックス 8">
            <a:extLst>
              <a:ext uri="{FF2B5EF4-FFF2-40B4-BE49-F238E27FC236}">
                <a16:creationId xmlns:a16="http://schemas.microsoft.com/office/drawing/2014/main" id="{5289EDF9-47BF-F57C-86BB-283CA4E808AB}"/>
              </a:ext>
            </a:extLst>
          </p:cNvPr>
          <p:cNvSpPr txBox="1"/>
          <p:nvPr/>
        </p:nvSpPr>
        <p:spPr>
          <a:xfrm>
            <a:off x="2117208" y="1119604"/>
            <a:ext cx="7242042" cy="1631216"/>
          </a:xfrm>
          <a:prstGeom prst="rect">
            <a:avLst/>
          </a:prstGeom>
          <a:noFill/>
        </p:spPr>
        <p:txBody>
          <a:bodyPr wrap="square" rtlCol="0">
            <a:spAutoFit/>
          </a:bodyPr>
          <a:lstStyle/>
          <a:p>
            <a:r>
              <a:rPr kumimoji="1" lang="ja-JP" altLang="en-US" sz="2000" b="1" dirty="0"/>
              <a:t>・カラーコーンでコースを作り一般的な車いすの体験</a:t>
            </a:r>
            <a:endParaRPr kumimoji="1" lang="en-US" altLang="ja-JP" sz="2000" b="1" dirty="0"/>
          </a:p>
          <a:p>
            <a:r>
              <a:rPr kumimoji="1" lang="ja-JP" altLang="en-US" sz="2000" b="1" dirty="0"/>
              <a:t>・車いすバスケットの車いす体験</a:t>
            </a:r>
            <a:endParaRPr kumimoji="1" lang="en-US" altLang="ja-JP" sz="2000" b="1" dirty="0"/>
          </a:p>
          <a:p>
            <a:r>
              <a:rPr lang="ja-JP" altLang="en-US" sz="2000" b="1" dirty="0"/>
              <a:t>・盲導犬・聴導犬とのふれあいと募金。</a:t>
            </a:r>
            <a:endParaRPr lang="en-US" altLang="ja-JP" sz="2000" b="1" dirty="0"/>
          </a:p>
          <a:p>
            <a:r>
              <a:rPr kumimoji="1" lang="ja-JP" altLang="en-US" sz="2000" b="1" dirty="0"/>
              <a:t>・画像にある</a:t>
            </a:r>
            <a:r>
              <a:rPr kumimoji="1" lang="en-US" altLang="ja-JP" sz="2000" b="1" dirty="0"/>
              <a:t>3</a:t>
            </a:r>
            <a:r>
              <a:rPr kumimoji="1" lang="ja-JP" altLang="en-US" sz="2000" b="1" dirty="0"/>
              <a:t>つのゲームを有料で実施し、収益は募金へ。</a:t>
            </a:r>
            <a:endParaRPr kumimoji="1" lang="en-US" altLang="ja-JP" sz="2000" b="1" dirty="0"/>
          </a:p>
          <a:p>
            <a:endParaRPr kumimoji="1" lang="ja-JP" altLang="en-US" sz="2000" b="1" dirty="0"/>
          </a:p>
        </p:txBody>
      </p:sp>
    </p:spTree>
    <p:extLst>
      <p:ext uri="{BB962C8B-B14F-4D97-AF65-F5344CB8AC3E}">
        <p14:creationId xmlns:p14="http://schemas.microsoft.com/office/powerpoint/2010/main" val="2518084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A309F65-F0DD-275A-0EDC-A9624E3B2B03}"/>
              </a:ext>
            </a:extLst>
          </p:cNvPr>
          <p:cNvPicPr>
            <a:picLocks noChangeAspect="1"/>
          </p:cNvPicPr>
          <p:nvPr/>
        </p:nvPicPr>
        <p:blipFill>
          <a:blip r:embed="rId2"/>
          <a:stretch>
            <a:fillRect/>
          </a:stretch>
        </p:blipFill>
        <p:spPr>
          <a:xfrm>
            <a:off x="-128427" y="-629555"/>
            <a:ext cx="11664262" cy="6678731"/>
          </a:xfrm>
          <a:prstGeom prst="rect">
            <a:avLst/>
          </a:prstGeom>
        </p:spPr>
      </p:pic>
      <p:sp>
        <p:nvSpPr>
          <p:cNvPr id="4" name="テキスト ボックス 3">
            <a:extLst>
              <a:ext uri="{FF2B5EF4-FFF2-40B4-BE49-F238E27FC236}">
                <a16:creationId xmlns:a16="http://schemas.microsoft.com/office/drawing/2014/main" id="{F1E61EB5-D5E7-2E7C-E742-EC1ED3DBFAFA}"/>
              </a:ext>
            </a:extLst>
          </p:cNvPr>
          <p:cNvSpPr txBox="1"/>
          <p:nvPr/>
        </p:nvSpPr>
        <p:spPr>
          <a:xfrm>
            <a:off x="515007" y="168165"/>
            <a:ext cx="2701159" cy="523220"/>
          </a:xfrm>
          <a:prstGeom prst="rect">
            <a:avLst/>
          </a:prstGeom>
          <a:noFill/>
        </p:spPr>
        <p:txBody>
          <a:bodyPr wrap="square" rtlCol="0">
            <a:spAutoFit/>
          </a:bodyPr>
          <a:lstStyle/>
          <a:p>
            <a:r>
              <a:rPr kumimoji="1" lang="ja-JP" altLang="en-US" sz="2800" b="1" dirty="0"/>
              <a:t>交通規制関係</a:t>
            </a:r>
          </a:p>
        </p:txBody>
      </p:sp>
      <p:pic>
        <p:nvPicPr>
          <p:cNvPr id="5" name="図 4">
            <a:extLst>
              <a:ext uri="{FF2B5EF4-FFF2-40B4-BE49-F238E27FC236}">
                <a16:creationId xmlns:a16="http://schemas.microsoft.com/office/drawing/2014/main" id="{E3C48746-F053-81A4-A99A-8BCAC4B7780A}"/>
              </a:ext>
            </a:extLst>
          </p:cNvPr>
          <p:cNvPicPr>
            <a:picLocks noChangeAspect="1"/>
          </p:cNvPicPr>
          <p:nvPr/>
        </p:nvPicPr>
        <p:blipFill>
          <a:blip r:embed="rId3"/>
          <a:stretch>
            <a:fillRect/>
          </a:stretch>
        </p:blipFill>
        <p:spPr>
          <a:xfrm>
            <a:off x="8494605" y="168165"/>
            <a:ext cx="3276981" cy="2809613"/>
          </a:xfrm>
          <a:prstGeom prst="rect">
            <a:avLst/>
          </a:prstGeom>
        </p:spPr>
      </p:pic>
      <p:sp>
        <p:nvSpPr>
          <p:cNvPr id="6" name="テキスト ボックス 5">
            <a:extLst>
              <a:ext uri="{FF2B5EF4-FFF2-40B4-BE49-F238E27FC236}">
                <a16:creationId xmlns:a16="http://schemas.microsoft.com/office/drawing/2014/main" id="{B01EA222-6504-D5CA-6195-A8D6B60ED43E}"/>
              </a:ext>
            </a:extLst>
          </p:cNvPr>
          <p:cNvSpPr txBox="1"/>
          <p:nvPr/>
        </p:nvSpPr>
        <p:spPr>
          <a:xfrm>
            <a:off x="9070428" y="3111062"/>
            <a:ext cx="2333296" cy="369332"/>
          </a:xfrm>
          <a:prstGeom prst="rect">
            <a:avLst/>
          </a:prstGeom>
          <a:noFill/>
        </p:spPr>
        <p:txBody>
          <a:bodyPr wrap="square" rtlCol="0">
            <a:spAutoFit/>
          </a:bodyPr>
          <a:lstStyle/>
          <a:p>
            <a:pPr algn="ctr"/>
            <a:r>
              <a:rPr kumimoji="1" lang="ja-JP" altLang="en-US" dirty="0"/>
              <a:t>看板（案）</a:t>
            </a:r>
          </a:p>
        </p:txBody>
      </p:sp>
      <p:sp>
        <p:nvSpPr>
          <p:cNvPr id="7" name="テキスト ボックス 6">
            <a:extLst>
              <a:ext uri="{FF2B5EF4-FFF2-40B4-BE49-F238E27FC236}">
                <a16:creationId xmlns:a16="http://schemas.microsoft.com/office/drawing/2014/main" id="{A7D87F16-91BE-A0F4-926D-EE96BFFE2626}"/>
              </a:ext>
            </a:extLst>
          </p:cNvPr>
          <p:cNvSpPr txBox="1"/>
          <p:nvPr/>
        </p:nvSpPr>
        <p:spPr>
          <a:xfrm>
            <a:off x="788276" y="4625163"/>
            <a:ext cx="1295705" cy="400110"/>
          </a:xfrm>
          <a:prstGeom prst="rect">
            <a:avLst/>
          </a:prstGeom>
          <a:solidFill>
            <a:schemeClr val="bg1"/>
          </a:solidFill>
        </p:spPr>
        <p:txBody>
          <a:bodyPr wrap="square" rtlCol="0">
            <a:spAutoFit/>
          </a:bodyPr>
          <a:lstStyle/>
          <a:p>
            <a:pPr algn="ctr"/>
            <a:r>
              <a:rPr kumimoji="1" lang="ja-JP" altLang="en-US" sz="2000" b="1" dirty="0"/>
              <a:t>警備員数</a:t>
            </a:r>
          </a:p>
        </p:txBody>
      </p:sp>
      <p:cxnSp>
        <p:nvCxnSpPr>
          <p:cNvPr id="9" name="直線矢印コネクタ 8">
            <a:extLst>
              <a:ext uri="{FF2B5EF4-FFF2-40B4-BE49-F238E27FC236}">
                <a16:creationId xmlns:a16="http://schemas.microsoft.com/office/drawing/2014/main" id="{CBB81C9B-85C2-3480-225D-FDBE2907FAC2}"/>
              </a:ext>
            </a:extLst>
          </p:cNvPr>
          <p:cNvCxnSpPr/>
          <p:nvPr/>
        </p:nvCxnSpPr>
        <p:spPr>
          <a:xfrm flipH="1" flipV="1">
            <a:off x="1201479" y="2041451"/>
            <a:ext cx="255181" cy="246060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テキスト ボックス 9">
            <a:extLst>
              <a:ext uri="{FF2B5EF4-FFF2-40B4-BE49-F238E27FC236}">
                <a16:creationId xmlns:a16="http://schemas.microsoft.com/office/drawing/2014/main" id="{BD4176E2-B553-84D0-11B4-2D0259FD39AC}"/>
              </a:ext>
            </a:extLst>
          </p:cNvPr>
          <p:cNvSpPr txBox="1"/>
          <p:nvPr/>
        </p:nvSpPr>
        <p:spPr>
          <a:xfrm>
            <a:off x="1063256" y="5071698"/>
            <a:ext cx="2509283" cy="646331"/>
          </a:xfrm>
          <a:prstGeom prst="rect">
            <a:avLst/>
          </a:prstGeom>
          <a:solidFill>
            <a:schemeClr val="bg1"/>
          </a:solidFill>
        </p:spPr>
        <p:txBody>
          <a:bodyPr wrap="square" rtlCol="0">
            <a:spAutoFit/>
          </a:bodyPr>
          <a:lstStyle/>
          <a:p>
            <a:pPr algn="ctr"/>
            <a:r>
              <a:rPr kumimoji="1" lang="ja-JP" altLang="en-US" dirty="0"/>
              <a:t>この図面上で</a:t>
            </a:r>
            <a:r>
              <a:rPr kumimoji="1" lang="en-US" altLang="ja-JP" dirty="0"/>
              <a:t>60</a:t>
            </a:r>
            <a:r>
              <a:rPr kumimoji="1" lang="ja-JP" altLang="en-US" dirty="0"/>
              <a:t>名</a:t>
            </a:r>
            <a:endParaRPr kumimoji="1" lang="en-US" altLang="ja-JP" dirty="0"/>
          </a:p>
          <a:p>
            <a:pPr algn="ctr"/>
            <a:r>
              <a:rPr lang="ja-JP" altLang="en-US" dirty="0"/>
              <a:t>（交通関係のみ）</a:t>
            </a:r>
            <a:endParaRPr kumimoji="1" lang="ja-JP" altLang="en-US" dirty="0"/>
          </a:p>
        </p:txBody>
      </p:sp>
    </p:spTree>
    <p:extLst>
      <p:ext uri="{BB962C8B-B14F-4D97-AF65-F5344CB8AC3E}">
        <p14:creationId xmlns:p14="http://schemas.microsoft.com/office/powerpoint/2010/main" val="3244338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4E2A390-A03A-2FFF-71E4-CAB7BBF8788E}"/>
              </a:ext>
            </a:extLst>
          </p:cNvPr>
          <p:cNvSpPr txBox="1"/>
          <p:nvPr/>
        </p:nvSpPr>
        <p:spPr>
          <a:xfrm>
            <a:off x="414671" y="340241"/>
            <a:ext cx="1935126" cy="523220"/>
          </a:xfrm>
          <a:prstGeom prst="rect">
            <a:avLst/>
          </a:prstGeom>
          <a:noFill/>
        </p:spPr>
        <p:txBody>
          <a:bodyPr wrap="square" rtlCol="0">
            <a:spAutoFit/>
          </a:bodyPr>
          <a:lstStyle/>
          <a:p>
            <a:r>
              <a:rPr kumimoji="1" lang="ja-JP" altLang="en-US" sz="2800" b="1" dirty="0"/>
              <a:t>雑踏関係</a:t>
            </a:r>
          </a:p>
        </p:txBody>
      </p:sp>
      <p:sp>
        <p:nvSpPr>
          <p:cNvPr id="3" name="テキスト ボックス 2">
            <a:extLst>
              <a:ext uri="{FF2B5EF4-FFF2-40B4-BE49-F238E27FC236}">
                <a16:creationId xmlns:a16="http://schemas.microsoft.com/office/drawing/2014/main" id="{94E02455-E00A-AB54-90CC-F22C16F2A6D1}"/>
              </a:ext>
            </a:extLst>
          </p:cNvPr>
          <p:cNvSpPr txBox="1"/>
          <p:nvPr/>
        </p:nvSpPr>
        <p:spPr>
          <a:xfrm>
            <a:off x="669851" y="1052623"/>
            <a:ext cx="10621926" cy="400110"/>
          </a:xfrm>
          <a:prstGeom prst="rect">
            <a:avLst/>
          </a:prstGeom>
          <a:noFill/>
        </p:spPr>
        <p:txBody>
          <a:bodyPr wrap="square" rtlCol="0">
            <a:spAutoFit/>
          </a:bodyPr>
          <a:lstStyle/>
          <a:p>
            <a:r>
              <a:rPr kumimoji="1" lang="ja-JP" altLang="en-US" sz="2000" b="1" dirty="0"/>
              <a:t>ブロックの区分はダブルスチールフェンス、イレクターフェンス、カラーコーンバーで区分</a:t>
            </a:r>
          </a:p>
        </p:txBody>
      </p:sp>
      <p:pic>
        <p:nvPicPr>
          <p:cNvPr id="4" name="図 3">
            <a:extLst>
              <a:ext uri="{FF2B5EF4-FFF2-40B4-BE49-F238E27FC236}">
                <a16:creationId xmlns:a16="http://schemas.microsoft.com/office/drawing/2014/main" id="{5FB626A8-51B2-4902-DC2B-E4BFBAC7D607}"/>
              </a:ext>
            </a:extLst>
          </p:cNvPr>
          <p:cNvPicPr>
            <a:picLocks noChangeAspect="1"/>
          </p:cNvPicPr>
          <p:nvPr/>
        </p:nvPicPr>
        <p:blipFill>
          <a:blip r:embed="rId2"/>
          <a:stretch>
            <a:fillRect/>
          </a:stretch>
        </p:blipFill>
        <p:spPr>
          <a:xfrm>
            <a:off x="3988232" y="1452733"/>
            <a:ext cx="4215535" cy="2279830"/>
          </a:xfrm>
          <a:prstGeom prst="rect">
            <a:avLst/>
          </a:prstGeom>
        </p:spPr>
      </p:pic>
      <p:sp>
        <p:nvSpPr>
          <p:cNvPr id="5" name="テキスト ボックス 4">
            <a:extLst>
              <a:ext uri="{FF2B5EF4-FFF2-40B4-BE49-F238E27FC236}">
                <a16:creationId xmlns:a16="http://schemas.microsoft.com/office/drawing/2014/main" id="{7093CAAF-193C-5641-EBD7-F2A38786D78E}"/>
              </a:ext>
            </a:extLst>
          </p:cNvPr>
          <p:cNvSpPr txBox="1"/>
          <p:nvPr/>
        </p:nvSpPr>
        <p:spPr>
          <a:xfrm>
            <a:off x="785036" y="4468451"/>
            <a:ext cx="10621926" cy="1631216"/>
          </a:xfrm>
          <a:prstGeom prst="rect">
            <a:avLst/>
          </a:prstGeom>
          <a:noFill/>
        </p:spPr>
        <p:txBody>
          <a:bodyPr wrap="square" rtlCol="0">
            <a:spAutoFit/>
          </a:bodyPr>
          <a:lstStyle/>
          <a:p>
            <a:r>
              <a:rPr kumimoji="1" lang="ja-JP" altLang="en-US" sz="2000" b="1" dirty="0"/>
              <a:t>・各ブロックには入場密度監視と入場規制並びに空きブロックへの案内のための警備員を</a:t>
            </a:r>
            <a:endParaRPr kumimoji="1" lang="en-US" altLang="ja-JP" sz="2000" b="1" dirty="0"/>
          </a:p>
          <a:p>
            <a:r>
              <a:rPr lang="ja-JP" altLang="en-US" sz="2000" b="1" dirty="0"/>
              <a:t>　１～</a:t>
            </a:r>
            <a:r>
              <a:rPr lang="en-US" altLang="ja-JP" sz="2000" b="1" dirty="0"/>
              <a:t>2</a:t>
            </a:r>
            <a:r>
              <a:rPr lang="ja-JP" altLang="en-US" sz="2000" b="1" dirty="0"/>
              <a:t>名配置。</a:t>
            </a:r>
            <a:endParaRPr lang="en-US" altLang="ja-JP" sz="2000" b="1" dirty="0"/>
          </a:p>
          <a:p>
            <a:r>
              <a:rPr kumimoji="1" lang="ja-JP" altLang="en-US" sz="2000" b="1" dirty="0"/>
              <a:t>・入場状況をエリアを担当する隊長経由で運営・警備本部報告</a:t>
            </a:r>
            <a:endParaRPr kumimoji="1" lang="en-US" altLang="ja-JP" sz="2000" b="1" dirty="0"/>
          </a:p>
          <a:p>
            <a:r>
              <a:rPr lang="ja-JP" altLang="en-US" sz="2000" b="1" dirty="0"/>
              <a:t>・雑踏及びコース管理担当警備員</a:t>
            </a:r>
            <a:r>
              <a:rPr lang="en-US" altLang="ja-JP" sz="2000" b="1" dirty="0"/>
              <a:t>150</a:t>
            </a:r>
            <a:r>
              <a:rPr lang="ja-JP" altLang="en-US" sz="2000" b="1" dirty="0"/>
              <a:t>～</a:t>
            </a:r>
            <a:r>
              <a:rPr lang="en-US" altLang="ja-JP" sz="2000" b="1" dirty="0"/>
              <a:t>200</a:t>
            </a:r>
            <a:r>
              <a:rPr lang="ja-JP" altLang="en-US" sz="2000" b="1" dirty="0"/>
              <a:t>名（案内スタッフ含む。）</a:t>
            </a:r>
            <a:endParaRPr kumimoji="1" lang="en-US" altLang="ja-JP" sz="2000" b="1" dirty="0"/>
          </a:p>
          <a:p>
            <a:r>
              <a:rPr kumimoji="1" lang="ja-JP" altLang="en-US" sz="2000" b="1" dirty="0"/>
              <a:t>・会場保安要員を設営・撤去・夜間保全・場所取り対策のため配置。</a:t>
            </a:r>
          </a:p>
        </p:txBody>
      </p:sp>
    </p:spTree>
    <p:extLst>
      <p:ext uri="{BB962C8B-B14F-4D97-AF65-F5344CB8AC3E}">
        <p14:creationId xmlns:p14="http://schemas.microsoft.com/office/powerpoint/2010/main" val="2404618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94A3C69-C90B-FA36-3B6F-246495319E55}"/>
              </a:ext>
            </a:extLst>
          </p:cNvPr>
          <p:cNvSpPr txBox="1"/>
          <p:nvPr/>
        </p:nvSpPr>
        <p:spPr>
          <a:xfrm>
            <a:off x="489097" y="287079"/>
            <a:ext cx="10611293" cy="523220"/>
          </a:xfrm>
          <a:prstGeom prst="rect">
            <a:avLst/>
          </a:prstGeom>
          <a:noFill/>
        </p:spPr>
        <p:txBody>
          <a:bodyPr wrap="square" rtlCol="0">
            <a:spAutoFit/>
          </a:bodyPr>
          <a:lstStyle/>
          <a:p>
            <a:r>
              <a:rPr kumimoji="1" lang="ja-JP" altLang="en-US" sz="2800" b="1" dirty="0"/>
              <a:t>炬火リレー・市民パレード終了時の大津駅の対策</a:t>
            </a:r>
          </a:p>
        </p:txBody>
      </p:sp>
      <p:pic>
        <p:nvPicPr>
          <p:cNvPr id="3" name="図 2">
            <a:extLst>
              <a:ext uri="{FF2B5EF4-FFF2-40B4-BE49-F238E27FC236}">
                <a16:creationId xmlns:a16="http://schemas.microsoft.com/office/drawing/2014/main" id="{64F37846-0465-8B05-ADFA-6B89BE436A9A}"/>
              </a:ext>
            </a:extLst>
          </p:cNvPr>
          <p:cNvPicPr>
            <a:picLocks noChangeAspect="1"/>
          </p:cNvPicPr>
          <p:nvPr/>
        </p:nvPicPr>
        <p:blipFill>
          <a:blip r:embed="rId2"/>
          <a:stretch>
            <a:fillRect/>
          </a:stretch>
        </p:blipFill>
        <p:spPr>
          <a:xfrm>
            <a:off x="2681603" y="810299"/>
            <a:ext cx="8418787" cy="5897115"/>
          </a:xfrm>
          <a:prstGeom prst="rect">
            <a:avLst/>
          </a:prstGeom>
        </p:spPr>
      </p:pic>
      <p:sp>
        <p:nvSpPr>
          <p:cNvPr id="4" name="テキスト ボックス 3">
            <a:extLst>
              <a:ext uri="{FF2B5EF4-FFF2-40B4-BE49-F238E27FC236}">
                <a16:creationId xmlns:a16="http://schemas.microsoft.com/office/drawing/2014/main" id="{18FF17D6-7C2E-0503-4DCA-0680A936EA26}"/>
              </a:ext>
            </a:extLst>
          </p:cNvPr>
          <p:cNvSpPr txBox="1"/>
          <p:nvPr/>
        </p:nvSpPr>
        <p:spPr>
          <a:xfrm>
            <a:off x="160377" y="2249214"/>
            <a:ext cx="4801314" cy="2585323"/>
          </a:xfrm>
          <a:prstGeom prst="rect">
            <a:avLst/>
          </a:prstGeom>
          <a:noFill/>
        </p:spPr>
        <p:txBody>
          <a:bodyPr wrap="none" rtlCol="0">
            <a:spAutoFit/>
          </a:bodyPr>
          <a:lstStyle/>
          <a:p>
            <a:r>
              <a:rPr lang="ja-JP" altLang="en-US" b="1" dirty="0"/>
              <a:t>駅舎の今境界で乗車待ち</a:t>
            </a:r>
            <a:endParaRPr lang="en-US" altLang="ja-JP" b="1" dirty="0"/>
          </a:p>
          <a:p>
            <a:r>
              <a:rPr kumimoji="1" lang="ja-JP" altLang="en-US" b="1" dirty="0"/>
              <a:t>列の繋ぎ込みを行う。</a:t>
            </a:r>
            <a:endParaRPr kumimoji="1" lang="en-US" altLang="ja-JP" b="1" dirty="0"/>
          </a:p>
          <a:p>
            <a:r>
              <a:rPr kumimoji="1" lang="ja-JP" altLang="en-US" b="1" dirty="0"/>
              <a:t>本イベントにおいては、身体に障害を持った</a:t>
            </a:r>
            <a:endParaRPr kumimoji="1" lang="en-US" altLang="ja-JP" b="1" dirty="0"/>
          </a:p>
          <a:p>
            <a:r>
              <a:rPr lang="ja-JP" altLang="en-US" b="1" dirty="0"/>
              <a:t>方の来場が見込まれるため、その引き渡しや</a:t>
            </a:r>
            <a:endParaRPr lang="en-US" altLang="ja-JP" b="1" dirty="0"/>
          </a:p>
          <a:p>
            <a:r>
              <a:rPr lang="ja-JP" altLang="en-US" b="1" dirty="0"/>
              <a:t>乗降状況などの情報連絡を</a:t>
            </a:r>
            <a:r>
              <a:rPr kumimoji="1" lang="ja-JP" altLang="en-US" b="1" dirty="0"/>
              <a:t>ＪＲ関係者と密に</a:t>
            </a:r>
            <a:endParaRPr kumimoji="1" lang="en-US" altLang="ja-JP" b="1" dirty="0"/>
          </a:p>
          <a:p>
            <a:r>
              <a:rPr lang="ja-JP" altLang="en-US" b="1" dirty="0"/>
              <a:t>する必要がある。</a:t>
            </a:r>
            <a:endParaRPr lang="en-US" altLang="ja-JP" b="1" dirty="0"/>
          </a:p>
          <a:p>
            <a:endParaRPr kumimoji="1" lang="en-US" altLang="ja-JP" b="1" dirty="0"/>
          </a:p>
          <a:p>
            <a:r>
              <a:rPr lang="ja-JP" altLang="en-US" b="1" dirty="0"/>
              <a:t>乗車列の案内や必要に応じて分断などの対応</a:t>
            </a:r>
            <a:endParaRPr lang="en-US" altLang="ja-JP" b="1" dirty="0"/>
          </a:p>
          <a:p>
            <a:r>
              <a:rPr lang="ja-JP" altLang="en-US" b="1" dirty="0"/>
              <a:t>を行う。</a:t>
            </a:r>
            <a:endParaRPr kumimoji="1" lang="ja-JP" altLang="en-US" b="1" dirty="0"/>
          </a:p>
        </p:txBody>
      </p:sp>
    </p:spTree>
    <p:extLst>
      <p:ext uri="{BB962C8B-B14F-4D97-AF65-F5344CB8AC3E}">
        <p14:creationId xmlns:p14="http://schemas.microsoft.com/office/powerpoint/2010/main" val="300414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F803C2B1-00D1-040D-2345-993B8AA41670}"/>
              </a:ext>
            </a:extLst>
          </p:cNvPr>
          <p:cNvPicPr>
            <a:picLocks noChangeAspect="1"/>
          </p:cNvPicPr>
          <p:nvPr/>
        </p:nvPicPr>
        <p:blipFill>
          <a:blip r:embed="rId2"/>
          <a:stretch>
            <a:fillRect/>
          </a:stretch>
        </p:blipFill>
        <p:spPr>
          <a:xfrm rot="5400000">
            <a:off x="4464683" y="515007"/>
            <a:ext cx="8244537" cy="6858000"/>
          </a:xfrm>
          <a:prstGeom prst="rect">
            <a:avLst/>
          </a:prstGeom>
        </p:spPr>
      </p:pic>
      <p:sp>
        <p:nvSpPr>
          <p:cNvPr id="2" name="テキスト ボックス 1">
            <a:extLst>
              <a:ext uri="{FF2B5EF4-FFF2-40B4-BE49-F238E27FC236}">
                <a16:creationId xmlns:a16="http://schemas.microsoft.com/office/drawing/2014/main" id="{8001ED63-E2F0-EC5F-D2B4-F052678FFD7E}"/>
              </a:ext>
            </a:extLst>
          </p:cNvPr>
          <p:cNvSpPr txBox="1"/>
          <p:nvPr/>
        </p:nvSpPr>
        <p:spPr>
          <a:xfrm>
            <a:off x="489097" y="287079"/>
            <a:ext cx="10611293" cy="523220"/>
          </a:xfrm>
          <a:prstGeom prst="rect">
            <a:avLst/>
          </a:prstGeom>
          <a:noFill/>
        </p:spPr>
        <p:txBody>
          <a:bodyPr wrap="square" rtlCol="0">
            <a:spAutoFit/>
          </a:bodyPr>
          <a:lstStyle/>
          <a:p>
            <a:r>
              <a:rPr kumimoji="1" lang="ja-JP" altLang="en-US" sz="2800" b="1" dirty="0"/>
              <a:t>炬火リレー・市民パレード終了時の膳所駅の対策</a:t>
            </a:r>
          </a:p>
        </p:txBody>
      </p:sp>
      <p:sp>
        <p:nvSpPr>
          <p:cNvPr id="5" name="テキスト ボックス 4">
            <a:extLst>
              <a:ext uri="{FF2B5EF4-FFF2-40B4-BE49-F238E27FC236}">
                <a16:creationId xmlns:a16="http://schemas.microsoft.com/office/drawing/2014/main" id="{76DF9F12-206D-CDC4-AEA2-0B1FBA02A940}"/>
              </a:ext>
            </a:extLst>
          </p:cNvPr>
          <p:cNvSpPr txBox="1"/>
          <p:nvPr/>
        </p:nvSpPr>
        <p:spPr>
          <a:xfrm>
            <a:off x="966952" y="1524000"/>
            <a:ext cx="4833374" cy="3170099"/>
          </a:xfrm>
          <a:prstGeom prst="rect">
            <a:avLst/>
          </a:prstGeom>
          <a:noFill/>
        </p:spPr>
        <p:txBody>
          <a:bodyPr wrap="none" rtlCol="0">
            <a:spAutoFit/>
          </a:bodyPr>
          <a:lstStyle/>
          <a:p>
            <a:r>
              <a:rPr kumimoji="1" lang="ja-JP" altLang="en-US" sz="2000" b="1" dirty="0"/>
              <a:t>駅との境界は改札</a:t>
            </a:r>
            <a:endParaRPr kumimoji="1" lang="en-US" altLang="ja-JP" sz="2000" b="1" dirty="0"/>
          </a:p>
          <a:p>
            <a:r>
              <a:rPr lang="ja-JP" altLang="en-US" sz="2000" b="1" dirty="0"/>
              <a:t>ベビーカーでのエスカレータの利用は</a:t>
            </a:r>
            <a:endParaRPr lang="en-US" altLang="ja-JP" sz="2000" b="1" dirty="0"/>
          </a:p>
          <a:p>
            <a:r>
              <a:rPr kumimoji="1" lang="ja-JP" altLang="en-US" sz="2000" b="1" dirty="0"/>
              <a:t>控えてもらう。</a:t>
            </a:r>
            <a:endParaRPr kumimoji="1" lang="en-US" altLang="ja-JP" sz="2000" b="1" dirty="0"/>
          </a:p>
          <a:p>
            <a:r>
              <a:rPr lang="ja-JP" altLang="en-US" sz="2000" b="1" dirty="0"/>
              <a:t>踏切の無理な横断防止。</a:t>
            </a:r>
            <a:endParaRPr lang="en-US" altLang="ja-JP" sz="2000" b="1" dirty="0"/>
          </a:p>
          <a:p>
            <a:r>
              <a:rPr kumimoji="1" lang="ja-JP" altLang="en-US" sz="2000" b="1" dirty="0"/>
              <a:t>ときめき坂</a:t>
            </a:r>
            <a:r>
              <a:rPr lang="ja-JP" altLang="en-US" sz="2000" b="1" dirty="0"/>
              <a:t>から来る雑踏に対し、一旦</a:t>
            </a:r>
            <a:endParaRPr lang="en-US" altLang="ja-JP" sz="2000" b="1" dirty="0"/>
          </a:p>
          <a:p>
            <a:r>
              <a:rPr lang="ja-JP" altLang="en-US" sz="2000" b="1" dirty="0"/>
              <a:t>ロータリーを回り乗車待ち列に並ぶよう</a:t>
            </a:r>
            <a:endParaRPr lang="en-US" altLang="ja-JP" sz="2000" b="1" dirty="0"/>
          </a:p>
          <a:p>
            <a:r>
              <a:rPr kumimoji="1" lang="ja-JP" altLang="en-US" sz="2000" b="1" dirty="0"/>
              <a:t>積極的な広報を行う。</a:t>
            </a:r>
            <a:endParaRPr kumimoji="1" lang="en-US" altLang="ja-JP" sz="2000" b="1" dirty="0"/>
          </a:p>
          <a:p>
            <a:r>
              <a:rPr lang="ja-JP" altLang="en-US" sz="2000" b="1" dirty="0"/>
              <a:t>京阪電車から</a:t>
            </a:r>
            <a:r>
              <a:rPr lang="en-US" altLang="ja-JP" sz="2000" b="1" dirty="0"/>
              <a:t>JR</a:t>
            </a:r>
            <a:r>
              <a:rPr lang="ja-JP" altLang="en-US" sz="2000" b="1" dirty="0"/>
              <a:t>への乗り換えについても</a:t>
            </a:r>
            <a:endParaRPr lang="en-US" altLang="ja-JP" sz="2000" b="1" dirty="0"/>
          </a:p>
          <a:p>
            <a:r>
              <a:rPr kumimoji="1" lang="ja-JP" altLang="en-US" sz="2000" b="1" dirty="0"/>
              <a:t>一旦ロータリーを回り乗車列に合流して</a:t>
            </a:r>
            <a:endParaRPr kumimoji="1" lang="en-US" altLang="ja-JP" sz="2000" b="1" dirty="0"/>
          </a:p>
          <a:p>
            <a:r>
              <a:rPr lang="ja-JP" altLang="en-US" sz="2000" b="1" dirty="0"/>
              <a:t>もらうこと。</a:t>
            </a:r>
            <a:endParaRPr kumimoji="1" lang="ja-JP" altLang="en-US" sz="2000" b="1" dirty="0"/>
          </a:p>
        </p:txBody>
      </p:sp>
    </p:spTree>
    <p:extLst>
      <p:ext uri="{BB962C8B-B14F-4D97-AF65-F5344CB8AC3E}">
        <p14:creationId xmlns:p14="http://schemas.microsoft.com/office/powerpoint/2010/main" val="340413571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9304</TotalTime>
  <Words>1136</Words>
  <Application>Microsoft Office PowerPoint</Application>
  <PresentationFormat>ワイド画面</PresentationFormat>
  <Paragraphs>253</Paragraphs>
  <Slides>13</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13</vt:i4>
      </vt:variant>
    </vt:vector>
  </HeadingPairs>
  <TitlesOfParts>
    <vt:vector size="19" baseType="lpstr">
      <vt:lpstr>BIZ UDPゴシック</vt:lpstr>
      <vt:lpstr>游ゴシック</vt:lpstr>
      <vt:lpstr>游ゴシック Light</vt:lpstr>
      <vt:lpstr>Arial</vt:lpstr>
      <vt:lpstr>Helvetica</vt:lpstr>
      <vt:lpstr>Office テーマ</vt:lpstr>
      <vt:lpstr>わたSHIGA輝く国スポ・障スポ大会ＰＲ企画・運営業務</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Katsumi Maekawa</dc:creator>
  <cp:lastModifiedBy>Katsumi Maekawa</cp:lastModifiedBy>
  <cp:revision>1</cp:revision>
  <cp:lastPrinted>2024-12-15T21:21:26Z</cp:lastPrinted>
  <dcterms:created xsi:type="dcterms:W3CDTF">2024-12-10T09:05:33Z</dcterms:created>
  <dcterms:modified xsi:type="dcterms:W3CDTF">2025-02-27T07:08:33Z</dcterms:modified>
</cp:coreProperties>
</file>