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7" r:id="rId2"/>
    <p:sldId id="278" r:id="rId3"/>
    <p:sldId id="277" r:id="rId4"/>
    <p:sldId id="276" r:id="rId5"/>
    <p:sldId id="258" r:id="rId6"/>
    <p:sldId id="261" r:id="rId7"/>
    <p:sldId id="267" r:id="rId8"/>
    <p:sldId id="274" r:id="rId9"/>
    <p:sldId id="265" r:id="rId10"/>
    <p:sldId id="275" r:id="rId11"/>
    <p:sldId id="259" r:id="rId12"/>
    <p:sldId id="266" r:id="rId13"/>
    <p:sldId id="269" r:id="rId14"/>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9933FF"/>
    <a:srgbClr val="9999FF"/>
    <a:srgbClr val="FFCCCC"/>
    <a:srgbClr val="FF66CC"/>
    <a:srgbClr val="9966FF"/>
    <a:srgbClr val="70AD47"/>
    <a:srgbClr val="FF00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398" autoAdjust="0"/>
  </p:normalViewPr>
  <p:slideViewPr>
    <p:cSldViewPr snapToGrid="0">
      <p:cViewPr varScale="1">
        <p:scale>
          <a:sx n="88" d="100"/>
          <a:sy n="88" d="100"/>
        </p:scale>
        <p:origin x="198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FC18BCFB-7EC2-4502-9FEC-149726F8841C}" type="datetimeFigureOut">
              <a:rPr kumimoji="1" lang="ja-JP" altLang="en-US" smtClean="0"/>
              <a:t>2025/4/10</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9ABE8A62-9B7C-46BA-8D50-137A33380800}" type="slidenum">
              <a:rPr kumimoji="1" lang="ja-JP" altLang="en-US" smtClean="0"/>
              <a:t>‹#›</a:t>
            </a:fld>
            <a:endParaRPr kumimoji="1" lang="ja-JP" altLang="en-US"/>
          </a:p>
        </p:txBody>
      </p:sp>
    </p:spTree>
    <p:extLst>
      <p:ext uri="{BB962C8B-B14F-4D97-AF65-F5344CB8AC3E}">
        <p14:creationId xmlns:p14="http://schemas.microsoft.com/office/powerpoint/2010/main" val="28886765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50" dirty="0"/>
              <a:t>オープニングセレモニー時の待機位置。</a:t>
            </a:r>
            <a:endParaRPr kumimoji="1" lang="en-US" altLang="ja-JP" sz="1050" dirty="0"/>
          </a:p>
          <a:p>
            <a:r>
              <a:rPr kumimoji="1" lang="ja-JP" altLang="en-US" sz="1050" dirty="0"/>
              <a:t>セレモニーの方向を向いて立つ。</a:t>
            </a:r>
            <a:endParaRPr kumimoji="1" lang="en-US" altLang="ja-JP" sz="1050" dirty="0"/>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1</a:t>
            </a:fld>
            <a:endParaRPr kumimoji="1" lang="ja-JP" altLang="en-US"/>
          </a:p>
        </p:txBody>
      </p:sp>
    </p:spTree>
    <p:extLst>
      <p:ext uri="{BB962C8B-B14F-4D97-AF65-F5344CB8AC3E}">
        <p14:creationId xmlns:p14="http://schemas.microsoft.com/office/powerpoint/2010/main" val="3008195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50" dirty="0"/>
              <a:t>雨天時は透明なテント（</a:t>
            </a:r>
            <a:r>
              <a:rPr kumimoji="1" lang="en-US" altLang="ja-JP" sz="1050" dirty="0"/>
              <a:t>9000×5400</a:t>
            </a:r>
            <a:r>
              <a:rPr kumimoji="1" lang="ja-JP" altLang="en-US" sz="1050" dirty="0"/>
              <a:t>）内に設えを全て収める。</a:t>
            </a:r>
            <a:endParaRPr kumimoji="1" lang="en-US" altLang="ja-JP" sz="1050" dirty="0"/>
          </a:p>
          <a:p>
            <a:r>
              <a:rPr kumimoji="1" lang="ja-JP" altLang="en-US" sz="1050" dirty="0"/>
              <a:t>運営は晴れの場合と同様。</a:t>
            </a:r>
            <a:endParaRPr kumimoji="1" lang="en-US" altLang="ja-JP" sz="1050" dirty="0"/>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2</a:t>
            </a:fld>
            <a:endParaRPr kumimoji="1" lang="ja-JP" altLang="en-US"/>
          </a:p>
        </p:txBody>
      </p:sp>
    </p:spTree>
    <p:extLst>
      <p:ext uri="{BB962C8B-B14F-4D97-AF65-F5344CB8AC3E}">
        <p14:creationId xmlns:p14="http://schemas.microsoft.com/office/powerpoint/2010/main" val="858325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50" dirty="0"/>
              <a:t>会長はあいさつの際、マイク前まで進みあいさつを行う。</a:t>
            </a:r>
            <a:endParaRPr kumimoji="1" lang="en-US" altLang="ja-JP" sz="1050" dirty="0"/>
          </a:p>
          <a:p>
            <a:r>
              <a:rPr kumimoji="1" lang="ja-JP" altLang="en-US" sz="1050" dirty="0"/>
              <a:t>あいさつ終了後、会長は自席に戻る。</a:t>
            </a:r>
            <a:endParaRPr kumimoji="1" lang="en-US" altLang="ja-JP" sz="1050" dirty="0"/>
          </a:p>
          <a:p>
            <a:endParaRPr kumimoji="1" lang="en-US" altLang="ja-JP" sz="1050" dirty="0"/>
          </a:p>
          <a:p>
            <a:r>
              <a:rPr kumimoji="1" lang="ja-JP" altLang="en-US" sz="1050" dirty="0"/>
              <a:t>来賓紹介の際は、来賓はその場で立って一言だけ述べてもらう。</a:t>
            </a:r>
            <a:endParaRPr kumimoji="1" lang="en-US" altLang="ja-JP" sz="1050" dirty="0"/>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3</a:t>
            </a:fld>
            <a:endParaRPr kumimoji="1" lang="ja-JP" altLang="en-US"/>
          </a:p>
        </p:txBody>
      </p:sp>
    </p:spTree>
    <p:extLst>
      <p:ext uri="{BB962C8B-B14F-4D97-AF65-F5344CB8AC3E}">
        <p14:creationId xmlns:p14="http://schemas.microsoft.com/office/powerpoint/2010/main" val="2439922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50" dirty="0"/>
              <a:t>ボーイスカウトの子代表が記載のルートでマイク前まで進む。</a:t>
            </a:r>
            <a:endParaRPr kumimoji="1" lang="en-US" altLang="ja-JP" sz="1050" dirty="0"/>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4</a:t>
            </a:fld>
            <a:endParaRPr kumimoji="1" lang="ja-JP" altLang="en-US"/>
          </a:p>
        </p:txBody>
      </p:sp>
    </p:spTree>
    <p:extLst>
      <p:ext uri="{BB962C8B-B14F-4D97-AF65-F5344CB8AC3E}">
        <p14:creationId xmlns:p14="http://schemas.microsoft.com/office/powerpoint/2010/main" val="919534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採火を行ったボーイスカウトの代表者による点火のセレモニー。</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●続きまして、炬火の点火式に移らせていただきます。</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●点火式を始めるにあたり、先日、採火を行ってくれましたボーイスカウトを代表して、</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ふじい　しんや　</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さんに入場いただきます。みなさま拍手でお迎えください。</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それでは、</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ふじい　しんや　</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さんから一言ご挨拶をお願いします。</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●ありがとうございます。</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5</a:t>
            </a:fld>
            <a:endParaRPr kumimoji="1" lang="ja-JP" altLang="en-US"/>
          </a:p>
        </p:txBody>
      </p:sp>
    </p:spTree>
    <p:extLst>
      <p:ext uri="{BB962C8B-B14F-4D97-AF65-F5344CB8AC3E}">
        <p14:creationId xmlns:p14="http://schemas.microsoft.com/office/powerpoint/2010/main" val="2388404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ボーイスカウトによる点火。</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●それでは、炬火受皿に点火いただきます。</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rPr>
              <a:t>【</a:t>
            </a:r>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動き</a:t>
            </a:r>
            <a:r>
              <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rPr>
              <a:t>】</a:t>
            </a: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スタッフが火の灯ったランタンと点火棒を持って登場</a:t>
            </a:r>
            <a:endPar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ボーイスカウトは、ランタンから点火棒に火を付け、炬火受皿に点火する。</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点火のタイミングでボーイスカウトは前を向き、写真撮影</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ただいま炬火受皿に火が灯りました。</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050" kern="100" dirty="0">
                <a:effectLst/>
                <a:latin typeface="ＭＳ ゴシック" panose="020B0609070205080204" pitchFamily="49" charset="-128"/>
                <a:ea typeface="ＭＳ 明朝" panose="02020609040205080304" pitchFamily="17"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ふじい　しんや　</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さんありがとうございました。どうぞお戻りください。</a:t>
            </a:r>
            <a:endParaRPr kumimoji="1" lang="ja-JP" altLang="en-US" sz="1050" dirty="0"/>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6</a:t>
            </a:fld>
            <a:endParaRPr kumimoji="1" lang="ja-JP" altLang="en-US"/>
          </a:p>
        </p:txBody>
      </p:sp>
    </p:spTree>
    <p:extLst>
      <p:ext uri="{BB962C8B-B14F-4D97-AF65-F5344CB8AC3E}">
        <p14:creationId xmlns:p14="http://schemas.microsoft.com/office/powerpoint/2010/main" val="1429069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トーチの引き渡し</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●続きまして、会長から第１走者にトーチの引渡しを行います。</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　第一走者のみなさまは前にお進みください。</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rPr>
              <a:t>【</a:t>
            </a:r>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動き</a:t>
            </a:r>
            <a:r>
              <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rPr>
              <a:t>】</a:t>
            </a:r>
          </a:p>
          <a:p>
            <a:pPr algn="just"/>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大人が奥になるように整列する</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7</a:t>
            </a:fld>
            <a:endParaRPr kumimoji="1" lang="ja-JP" altLang="en-US"/>
          </a:p>
        </p:txBody>
      </p:sp>
    </p:spTree>
    <p:extLst>
      <p:ext uri="{BB962C8B-B14F-4D97-AF65-F5344CB8AC3E}">
        <p14:creationId xmlns:p14="http://schemas.microsoft.com/office/powerpoint/2010/main" val="1405531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トーチの引き渡し</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dirty="0">
                <a:effectLst/>
                <a:ea typeface="ＭＳ ゴシック" panose="020B0609070205080204" pitchFamily="49" charset="-128"/>
                <a:cs typeface="Times New Roman" panose="02020603050405020304" pitchFamily="18" charset="0"/>
              </a:rPr>
              <a:t>準備が整いましたので、会長も前にお進みください。</a:t>
            </a:r>
            <a:endParaRPr lang="en-US" altLang="ja-JP" sz="1050" dirty="0">
              <a:effectLst/>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8</a:t>
            </a:fld>
            <a:endParaRPr kumimoji="1" lang="ja-JP" altLang="en-US"/>
          </a:p>
        </p:txBody>
      </p:sp>
    </p:spTree>
    <p:extLst>
      <p:ext uri="{BB962C8B-B14F-4D97-AF65-F5344CB8AC3E}">
        <p14:creationId xmlns:p14="http://schemas.microsoft.com/office/powerpoint/2010/main" val="2441238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意気込みコメント</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それでは、第１走者の瀧上　周生（たきがみ　しゅう）さんと近藤　陽（こんどう　はる）さんから</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それぞれ一言ずつ意気込みをお願いします。</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マイクの前に横一列にお並びください。</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瀧上　周生（たきがみ　しゅう）さん　からお願いします。</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●ありがとうございます。</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次に近藤　陽（こんどう　はる）さん　お願いします。</a:t>
            </a:r>
            <a:r>
              <a:rPr lang="en-US" altLang="ja-JP" sz="1050" kern="100" dirty="0">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●ありがとうございます。</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動き</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マイクの前に横一列に並び、名前を呼ばれたらマイクの前</a:t>
            </a:r>
            <a:r>
              <a:rPr lang="ja-JP" altLang="en-US" sz="1050" kern="100">
                <a:effectLst/>
                <a:latin typeface="Century" panose="02040604050505020304" pitchFamily="18" charset="0"/>
                <a:ea typeface="ＭＳ ゴシック" panose="020B0609070205080204" pitchFamily="49" charset="-128"/>
                <a:cs typeface="Times New Roman" panose="02020603050405020304" pitchFamily="18" charset="0"/>
              </a:rPr>
              <a:t>に立ち意気込み</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を話す（一言で大丈夫です）</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また、第１走者以外の各炬火ランナーについても既に各区間でスタンバイしていただいており、</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炬火ランナーのほか、各ランナーをサポートするためのサポートランナーにもご参加いただいております</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●皆さんに大きな拍手をお願いします。</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endParaRPr lang="en-US" altLang="ja-JP" sz="1800" kern="100" dirty="0">
              <a:effectLst/>
              <a:latin typeface="Century" panose="02040604050505020304" pitchFamily="18" charset="0"/>
              <a:ea typeface="ＭＳ ゴシック" panose="020B0609070205080204" pitchFamily="49"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9</a:t>
            </a:fld>
            <a:endParaRPr kumimoji="1" lang="ja-JP" altLang="en-US"/>
          </a:p>
        </p:txBody>
      </p:sp>
    </p:spTree>
    <p:extLst>
      <p:ext uri="{BB962C8B-B14F-4D97-AF65-F5344CB8AC3E}">
        <p14:creationId xmlns:p14="http://schemas.microsoft.com/office/powerpoint/2010/main" val="2503156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意気込みコメント</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それでは、第１走者の瀧上　周生（たきがみ　しゅう）さんと近藤　陽（こんどう　はる）さんから</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それぞれ一言ずつ意気込みをお願いします。</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マイクの前に横一列にお並びください。</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瀧上　周生（たきがみ　しゅう）さん　からお願いします。</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●ありがとうございます。</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次に近藤　陽（こんどう　はる）さん　お願いします。</a:t>
            </a:r>
            <a:r>
              <a:rPr lang="en-US" altLang="ja-JP" sz="1050" kern="100" dirty="0">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●ありがとうございます。</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動き</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マイクの前に横一列に並び、名前を呼ばれたらマイクの前</a:t>
            </a:r>
            <a:r>
              <a:rPr lang="ja-JP" altLang="en-US" sz="1050" kern="100">
                <a:effectLst/>
                <a:latin typeface="Century" panose="02040604050505020304" pitchFamily="18" charset="0"/>
                <a:ea typeface="ＭＳ ゴシック" panose="020B0609070205080204" pitchFamily="49" charset="-128"/>
                <a:cs typeface="Times New Roman" panose="02020603050405020304" pitchFamily="18" charset="0"/>
              </a:rPr>
              <a:t>に立ち意気込み</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を話す（一言で大丈夫です）</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また、第１走者以外の各炬火ランナーについても既に各区間でスタンバイしていただいており、</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炬火ランナーのほか、各ランナーをサポートするためのサポートランナーにもご参加いただいております</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●皆さんに大きな拍手をお願いします。</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endParaRPr lang="en-US" altLang="ja-JP" sz="1800" kern="100" dirty="0">
              <a:effectLst/>
              <a:latin typeface="Century" panose="02040604050505020304" pitchFamily="18" charset="0"/>
              <a:ea typeface="ＭＳ ゴシック" panose="020B0609070205080204" pitchFamily="49"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10</a:t>
            </a:fld>
            <a:endParaRPr kumimoji="1" lang="ja-JP" altLang="en-US"/>
          </a:p>
        </p:txBody>
      </p:sp>
    </p:spTree>
    <p:extLst>
      <p:ext uri="{BB962C8B-B14F-4D97-AF65-F5344CB8AC3E}">
        <p14:creationId xmlns:p14="http://schemas.microsoft.com/office/powerpoint/2010/main" val="3102091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トーチに点火</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●それでは、親子で一緒にトーチへの点火を行っていただきます。</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トーチに火が灯りましたら、みなさま大きな拍手をお願いします。</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rPr>
              <a:t>【</a:t>
            </a:r>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動き</a:t>
            </a:r>
            <a:r>
              <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rPr>
              <a:t>】</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r>
              <a:rPr kumimoji="1" lang="ja-JP" altLang="en-US" sz="1050" dirty="0"/>
              <a:t>●瀧上さん親子から火をつける。</a:t>
            </a:r>
            <a:endParaRPr kumimoji="1" lang="en-US" altLang="ja-JP" sz="1050" dirty="0"/>
          </a:p>
          <a:p>
            <a:r>
              <a:rPr kumimoji="1" lang="ja-JP" altLang="en-US" sz="1050" dirty="0"/>
              <a:t>●火がついたら、炬火受皿の横へ。</a:t>
            </a:r>
            <a:endParaRPr kumimoji="1" lang="en-US" altLang="ja-JP" sz="1050" dirty="0"/>
          </a:p>
          <a:p>
            <a:r>
              <a:rPr kumimoji="1" lang="ja-JP" altLang="en-US" sz="1050" dirty="0"/>
              <a:t>●続いて、近藤さん親子火をつける。</a:t>
            </a:r>
            <a:endParaRPr kumimoji="1" lang="en-US" altLang="ja-JP" sz="1050" dirty="0"/>
          </a:p>
          <a:p>
            <a:r>
              <a:rPr kumimoji="1" lang="ja-JP" altLang="en-US" sz="1050" dirty="0"/>
              <a:t>●火がついたら、炬火受皿の横へ。（瀧上さん親子とは逆に）</a:t>
            </a:r>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11</a:t>
            </a:fld>
            <a:endParaRPr kumimoji="1" lang="ja-JP" altLang="en-US"/>
          </a:p>
        </p:txBody>
      </p:sp>
    </p:spTree>
    <p:extLst>
      <p:ext uri="{BB962C8B-B14F-4D97-AF65-F5344CB8AC3E}">
        <p14:creationId xmlns:p14="http://schemas.microsoft.com/office/powerpoint/2010/main" val="489171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炬火リレースタート</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●それではいよいよ、炬火リレーを開始いたします。走者の方々はスタート位置にご移動ください。</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動き</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スタートラインの前に移動。</a:t>
            </a:r>
            <a:endPar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サポートランナーも移動。</a:t>
            </a:r>
            <a:endPar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12</a:t>
            </a:fld>
            <a:endParaRPr kumimoji="1" lang="ja-JP" altLang="en-US"/>
          </a:p>
        </p:txBody>
      </p:sp>
    </p:spTree>
    <p:extLst>
      <p:ext uri="{BB962C8B-B14F-4D97-AF65-F5344CB8AC3E}">
        <p14:creationId xmlns:p14="http://schemas.microsoft.com/office/powerpoint/2010/main" val="3442769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炬火リレースタート</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シナリオ</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●続いて、炬火リレーのスタートの合図を実行委員会会長にお願いいたします。会長スタート位置への移動をお願いします。　　</a:t>
            </a:r>
            <a:endPar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●オープニングセレモニーにご参加いただきましたご来賓及び実行委員会の皆様もその場でご起立いただき、炬火ランナーがスタートしましたら拍手でお見送りください。</a:t>
            </a:r>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●それでは準備が整いましたので、お願いします。</a:t>
            </a:r>
            <a:endPar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endParaRPr>
          </a:p>
          <a:p>
            <a:pPr algn="just"/>
            <a:endParaRPr lang="ja-JP"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r>
              <a:rPr lang="ja-JP" altLang="en-US" sz="1050" kern="100" dirty="0">
                <a:effectLst/>
                <a:latin typeface="Century" panose="02040604050505020304" pitchFamily="18" charset="0"/>
                <a:ea typeface="ＭＳ ゴシック" panose="020B0609070205080204" pitchFamily="49" charset="-128"/>
                <a:cs typeface="Times New Roman" panose="02020603050405020304" pitchFamily="18" charset="0"/>
              </a:rPr>
              <a:t>動き</a:t>
            </a:r>
            <a:r>
              <a:rPr lang="en-US" altLang="ja-JP" sz="1050" kern="100" dirty="0">
                <a:effectLst/>
                <a:latin typeface="Century" panose="02040604050505020304" pitchFamily="18" charset="0"/>
                <a:ea typeface="ＭＳ ゴシック" panose="020B0609070205080204" pitchFamily="49" charset="-128"/>
                <a:cs typeface="Times New Roman" panose="02020603050405020304" pitchFamily="18" charset="0"/>
              </a:rPr>
              <a:t>】</a:t>
            </a:r>
          </a:p>
          <a:p>
            <a:pPr algn="just"/>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会長がスタートラインに移動。</a:t>
            </a:r>
            <a:endPar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ファンファーレが鳴る。</a:t>
            </a:r>
            <a:endPar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会長の「スタート」の合図で炬火ランナーが走りだす。</a:t>
            </a:r>
            <a:endPar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rPr>
              <a:t>※</a:t>
            </a:r>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前にペースランナーがいますので、ペースランナーが走り始めたら追従してください。</a:t>
            </a:r>
            <a:endPar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r>
              <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rPr>
              <a:t>※</a:t>
            </a:r>
            <a:r>
              <a:rPr lang="ja-JP" altLang="en-US" sz="1050" kern="100" dirty="0">
                <a:effectLst/>
                <a:latin typeface="Century" panose="02040604050505020304" pitchFamily="18" charset="0"/>
                <a:ea typeface="ＭＳ 明朝" panose="02020609040205080304" pitchFamily="17" charset="-128"/>
                <a:cs typeface="Times New Roman" panose="02020603050405020304" pitchFamily="18" charset="0"/>
              </a:rPr>
              <a:t>サポートランナーは炬火ランナーの２ｍ後ろを追従。</a:t>
            </a:r>
            <a:endParaRPr lang="en-US" alt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endParaRPr lang="ja-JP" altLang="ja-JP" sz="180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ABE8A62-9B7C-46BA-8D50-137A33380800}" type="slidenum">
              <a:rPr kumimoji="1" lang="ja-JP" altLang="en-US" smtClean="0"/>
              <a:t>13</a:t>
            </a:fld>
            <a:endParaRPr kumimoji="1" lang="ja-JP" altLang="en-US"/>
          </a:p>
        </p:txBody>
      </p:sp>
    </p:spTree>
    <p:extLst>
      <p:ext uri="{BB962C8B-B14F-4D97-AF65-F5344CB8AC3E}">
        <p14:creationId xmlns:p14="http://schemas.microsoft.com/office/powerpoint/2010/main" val="3799053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46DB9D6-ED61-48E1-BD76-05FDD4B7C10B}" type="datetimeFigureOut">
              <a:rPr kumimoji="1" lang="ja-JP" altLang="en-US" smtClean="0"/>
              <a:t>2025/4/10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1358046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46DB9D6-ED61-48E1-BD76-05FDD4B7C10B}" type="datetimeFigureOut">
              <a:rPr kumimoji="1" lang="ja-JP" altLang="en-US" smtClean="0"/>
              <a:t>2025/4/10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3786597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46DB9D6-ED61-48E1-BD76-05FDD4B7C10B}" type="datetimeFigureOut">
              <a:rPr kumimoji="1" lang="ja-JP" altLang="en-US" smtClean="0"/>
              <a:t>2025/4/10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1831937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46DB9D6-ED61-48E1-BD76-05FDD4B7C10B}" type="datetimeFigureOut">
              <a:rPr kumimoji="1" lang="ja-JP" altLang="en-US" smtClean="0"/>
              <a:t>2025/4/10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33521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46DB9D6-ED61-48E1-BD76-05FDD4B7C10B}" type="datetimeFigureOut">
              <a:rPr kumimoji="1" lang="ja-JP" altLang="en-US" smtClean="0"/>
              <a:t>2025/4/10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81213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46DB9D6-ED61-48E1-BD76-05FDD4B7C10B}" type="datetimeFigureOut">
              <a:rPr kumimoji="1" lang="ja-JP" altLang="en-US" smtClean="0"/>
              <a:t>2025/4/10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2687036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DB9D6-ED61-48E1-BD76-05FDD4B7C10B}" type="datetimeFigureOut">
              <a:rPr kumimoji="1" lang="ja-JP" altLang="en-US" smtClean="0"/>
              <a:t>2025/4/10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2456384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46DB9D6-ED61-48E1-BD76-05FDD4B7C10B}" type="datetimeFigureOut">
              <a:rPr kumimoji="1" lang="ja-JP" altLang="en-US" smtClean="0"/>
              <a:t>2025/4/10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2526524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46DB9D6-ED61-48E1-BD76-05FDD4B7C10B}" type="datetimeFigureOut">
              <a:rPr kumimoji="1" lang="ja-JP" altLang="en-US" smtClean="0"/>
              <a:t>2025/4/10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448511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46DB9D6-ED61-48E1-BD76-05FDD4B7C10B}" type="datetimeFigureOut">
              <a:rPr kumimoji="1" lang="ja-JP" altLang="en-US" smtClean="0"/>
              <a:t>2025/4/10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2287331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46DB9D6-ED61-48E1-BD76-05FDD4B7C10B}" type="datetimeFigureOut">
              <a:rPr kumimoji="1" lang="ja-JP" altLang="en-US" smtClean="0"/>
              <a:t>2025/4/10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4201690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DB9D6-ED61-48E1-BD76-05FDD4B7C10B}" type="datetimeFigureOut">
              <a:rPr kumimoji="1" lang="ja-JP" altLang="en-US" smtClean="0"/>
              <a:t>2025/4/10</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024F6B-1B31-42F2-8092-CE81DFA77DC1}" type="slidenum">
              <a:rPr kumimoji="1" lang="ja-JP" altLang="en-US" smtClean="0"/>
              <a:t>‹#›</a:t>
            </a:fld>
            <a:endParaRPr kumimoji="1" lang="ja-JP" altLang="en-US"/>
          </a:p>
        </p:txBody>
      </p:sp>
    </p:spTree>
    <p:extLst>
      <p:ext uri="{BB962C8B-B14F-4D97-AF65-F5344CB8AC3E}">
        <p14:creationId xmlns:p14="http://schemas.microsoft.com/office/powerpoint/2010/main" val="8953041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svg"/><Relationship Id="rId3" Type="http://schemas.openxmlformats.org/officeDocument/2006/relationships/image" Target="../media/image3.png"/><Relationship Id="rId7" Type="http://schemas.openxmlformats.org/officeDocument/2006/relationships/image" Target="../media/image9.jpeg"/><Relationship Id="rId12"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svg"/><Relationship Id="rId11" Type="http://schemas.openxmlformats.org/officeDocument/2006/relationships/image" Target="../media/image13.sv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4.svg"/><Relationship Id="rId9" Type="http://schemas.openxmlformats.org/officeDocument/2006/relationships/image" Target="../media/image11.svg"/></Relationships>
</file>

<file path=ppt/slides/_rels/slide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15.svg"/><Relationship Id="rId4" Type="http://schemas.openxmlformats.org/officeDocument/2006/relationships/image" Target="../media/image2.sv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15.svg"/><Relationship Id="rId4" Type="http://schemas.openxmlformats.org/officeDocument/2006/relationships/image" Target="../media/image2.sv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15.svg"/><Relationship Id="rId4" Type="http://schemas.openxmlformats.org/officeDocument/2006/relationships/image" Target="../media/image2.sv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15.svg"/><Relationship Id="rId4" Type="http://schemas.openxmlformats.org/officeDocument/2006/relationships/image" Target="../media/image2.sv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6.svg"/><Relationship Id="rId4" Type="http://schemas.openxmlformats.org/officeDocument/2006/relationships/image" Target="../media/image2.svg"/><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0.png"/><Relationship Id="rId7" Type="http://schemas.openxmlformats.org/officeDocument/2006/relationships/image" Target="../media/image3.png"/><Relationship Id="rId12" Type="http://schemas.openxmlformats.org/officeDocument/2006/relationships/image" Target="../media/image6.sv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svg"/><Relationship Id="rId11" Type="http://schemas.openxmlformats.org/officeDocument/2006/relationships/image" Target="../media/image5.png"/><Relationship Id="rId5" Type="http://schemas.openxmlformats.org/officeDocument/2006/relationships/image" Target="../media/image1.png"/><Relationship Id="rId10" Type="http://schemas.openxmlformats.org/officeDocument/2006/relationships/image" Target="../media/image15.svg"/><Relationship Id="rId4" Type="http://schemas.openxmlformats.org/officeDocument/2006/relationships/image" Target="../media/image11.sv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0E267E00-985B-A821-EA80-584F6BE15B52}"/>
              </a:ext>
            </a:extLst>
          </p:cNvPr>
          <p:cNvSpPr/>
          <p:nvPr/>
        </p:nvSpPr>
        <p:spPr>
          <a:xfrm>
            <a:off x="4553083" y="447310"/>
            <a:ext cx="2473911" cy="2429064"/>
          </a:xfrm>
          <a:prstGeom prst="rect">
            <a:avLst/>
          </a:prstGeom>
          <a:solidFill>
            <a:srgbClr val="FF5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4" name="グループ化 3">
            <a:extLst>
              <a:ext uri="{FF2B5EF4-FFF2-40B4-BE49-F238E27FC236}">
                <a16:creationId xmlns:a16="http://schemas.microsoft.com/office/drawing/2014/main" id="{1FC04D2E-93F7-CA51-C588-70EA8434BA0C}"/>
              </a:ext>
            </a:extLst>
          </p:cNvPr>
          <p:cNvGrpSpPr/>
          <p:nvPr/>
        </p:nvGrpSpPr>
        <p:grpSpPr>
          <a:xfrm>
            <a:off x="-327173" y="0"/>
            <a:ext cx="739775" cy="6858000"/>
            <a:chOff x="-177308" y="0"/>
            <a:chExt cx="739866" cy="2897823"/>
          </a:xfrm>
        </p:grpSpPr>
        <p:sp>
          <p:nvSpPr>
            <p:cNvPr id="5" name="フローチャート: 処理 4">
              <a:extLst>
                <a:ext uri="{FF2B5EF4-FFF2-40B4-BE49-F238E27FC236}">
                  <a16:creationId xmlns:a16="http://schemas.microsoft.com/office/drawing/2014/main" id="{B312B87C-6A54-8F38-19FB-F6F2CCAA61F4}"/>
                </a:ext>
              </a:extLst>
            </p:cNvPr>
            <p:cNvSpPr/>
            <p:nvPr/>
          </p:nvSpPr>
          <p:spPr>
            <a:xfrm rot="5400000">
              <a:off x="-1078683" y="1323250"/>
              <a:ext cx="2897823" cy="251324"/>
            </a:xfrm>
            <a:prstGeom prst="flowChart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6" name="テキスト ボックス 30">
              <a:extLst>
                <a:ext uri="{FF2B5EF4-FFF2-40B4-BE49-F238E27FC236}">
                  <a16:creationId xmlns:a16="http://schemas.microsoft.com/office/drawing/2014/main" id="{80993FDE-3644-6D34-26C3-6A2053719980}"/>
                </a:ext>
              </a:extLst>
            </p:cNvPr>
            <p:cNvSpPr txBox="1"/>
            <p:nvPr/>
          </p:nvSpPr>
          <p:spPr>
            <a:xfrm>
              <a:off x="-177308" y="1030334"/>
              <a:ext cx="739866" cy="434277"/>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琵琶湖側</a:t>
              </a:r>
              <a:endParaRPr lang="ja-JP" sz="1050" kern="100" dirty="0">
                <a:effectLst/>
                <a:latin typeface="+mn-ea"/>
                <a:cs typeface="Times New Roman" panose="02020603050405020304" pitchFamily="18" charset="0"/>
              </a:endParaRPr>
            </a:p>
          </p:txBody>
        </p:sp>
      </p:grpSp>
      <p:grpSp>
        <p:nvGrpSpPr>
          <p:cNvPr id="7" name="グループ化 6">
            <a:extLst>
              <a:ext uri="{FF2B5EF4-FFF2-40B4-BE49-F238E27FC236}">
                <a16:creationId xmlns:a16="http://schemas.microsoft.com/office/drawing/2014/main" id="{0B06520D-AE15-1A25-0956-AF099083F40D}"/>
              </a:ext>
            </a:extLst>
          </p:cNvPr>
          <p:cNvGrpSpPr/>
          <p:nvPr/>
        </p:nvGrpSpPr>
        <p:grpSpPr>
          <a:xfrm>
            <a:off x="9166225" y="-28227"/>
            <a:ext cx="739775" cy="6857997"/>
            <a:chOff x="-158639" y="0"/>
            <a:chExt cx="739866" cy="2893832"/>
          </a:xfrm>
        </p:grpSpPr>
        <p:sp>
          <p:nvSpPr>
            <p:cNvPr id="8" name="フローチャート: 処理 7">
              <a:extLst>
                <a:ext uri="{FF2B5EF4-FFF2-40B4-BE49-F238E27FC236}">
                  <a16:creationId xmlns:a16="http://schemas.microsoft.com/office/drawing/2014/main" id="{AE0EDA9F-117D-027A-D277-07ED9F404EE5}"/>
                </a:ext>
              </a:extLst>
            </p:cNvPr>
            <p:cNvSpPr/>
            <p:nvPr/>
          </p:nvSpPr>
          <p:spPr>
            <a:xfrm rot="5400000">
              <a:off x="-1060723" y="1315788"/>
              <a:ext cx="2893832" cy="262255"/>
            </a:xfrm>
            <a:prstGeom prst="flowChartProcess">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9" name="テキスト ボックス 48">
              <a:extLst>
                <a:ext uri="{FF2B5EF4-FFF2-40B4-BE49-F238E27FC236}">
                  <a16:creationId xmlns:a16="http://schemas.microsoft.com/office/drawing/2014/main" id="{063E774C-7DDE-9867-2327-3C6D217C9CF5}"/>
                </a:ext>
              </a:extLst>
            </p:cNvPr>
            <p:cNvSpPr txBox="1"/>
            <p:nvPr/>
          </p:nvSpPr>
          <p:spPr>
            <a:xfrm>
              <a:off x="-158639" y="1263072"/>
              <a:ext cx="739866" cy="1504405"/>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山側</a:t>
              </a:r>
              <a:endParaRPr lang="ja-JP" sz="1050" kern="100" dirty="0">
                <a:effectLst/>
                <a:latin typeface="+mn-ea"/>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08A18E60-9E1C-BC09-8BBD-645FACA7D4BD}"/>
              </a:ext>
            </a:extLst>
          </p:cNvPr>
          <p:cNvGrpSpPr/>
          <p:nvPr/>
        </p:nvGrpSpPr>
        <p:grpSpPr>
          <a:xfrm>
            <a:off x="2687215" y="5457229"/>
            <a:ext cx="6097238" cy="369570"/>
            <a:chOff x="-1" y="62421"/>
            <a:chExt cx="6503651" cy="370114"/>
          </a:xfrm>
        </p:grpSpPr>
        <p:sp>
          <p:nvSpPr>
            <p:cNvPr id="11" name="正方形/長方形 10">
              <a:extLst>
                <a:ext uri="{FF2B5EF4-FFF2-40B4-BE49-F238E27FC236}">
                  <a16:creationId xmlns:a16="http://schemas.microsoft.com/office/drawing/2014/main" id="{DA15C844-0A42-E096-980D-DA62383F1677}"/>
                </a:ext>
              </a:extLst>
            </p:cNvPr>
            <p:cNvSpPr/>
            <p:nvPr/>
          </p:nvSpPr>
          <p:spPr>
            <a:xfrm>
              <a:off x="-1" y="97972"/>
              <a:ext cx="6503651" cy="17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テキスト ボックス 51">
              <a:extLst>
                <a:ext uri="{FF2B5EF4-FFF2-40B4-BE49-F238E27FC236}">
                  <a16:creationId xmlns:a16="http://schemas.microsoft.com/office/drawing/2014/main" id="{5BEFB666-DA1E-216F-0849-7AFEC32BCDDC}"/>
                </a:ext>
              </a:extLst>
            </p:cNvPr>
            <p:cNvSpPr txBox="1"/>
            <p:nvPr/>
          </p:nvSpPr>
          <p:spPr>
            <a:xfrm>
              <a:off x="5210452" y="62421"/>
              <a:ext cx="1275514" cy="37011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游明朝" panose="02020400000000000000" pitchFamily="18" charset="-128"/>
                  <a:ea typeface="BIZ UDゴシック" panose="020B0400000000000000" pitchFamily="49" charset="-128"/>
                  <a:cs typeface="Times New Roman" panose="02020603050405020304" pitchFamily="18" charset="0"/>
                </a:rPr>
                <a:t>スタートライン</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13" name="正方形/長方形 12">
            <a:extLst>
              <a:ext uri="{FF2B5EF4-FFF2-40B4-BE49-F238E27FC236}">
                <a16:creationId xmlns:a16="http://schemas.microsoft.com/office/drawing/2014/main" id="{685C7142-8306-03F0-FFD8-1B4CD1240827}"/>
              </a:ext>
            </a:extLst>
          </p:cNvPr>
          <p:cNvSpPr/>
          <p:nvPr/>
        </p:nvSpPr>
        <p:spPr>
          <a:xfrm>
            <a:off x="5068637" y="491689"/>
            <a:ext cx="1423758" cy="4601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正方形/長方形 13">
            <a:extLst>
              <a:ext uri="{FF2B5EF4-FFF2-40B4-BE49-F238E27FC236}">
                <a16:creationId xmlns:a16="http://schemas.microsoft.com/office/drawing/2014/main" id="{F3ACD33E-4333-ACF2-750A-E3793E6C060F}"/>
              </a:ext>
            </a:extLst>
          </p:cNvPr>
          <p:cNvSpPr/>
          <p:nvPr/>
        </p:nvSpPr>
        <p:spPr>
          <a:xfrm>
            <a:off x="5309995" y="2991550"/>
            <a:ext cx="931394" cy="4601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0" name="Rectangle 22">
            <a:extLst>
              <a:ext uri="{FF2B5EF4-FFF2-40B4-BE49-F238E27FC236}">
                <a16:creationId xmlns:a16="http://schemas.microsoft.com/office/drawing/2014/main" id="{B06435F8-8B31-95D7-B356-9E98AD917E66}"/>
              </a:ext>
            </a:extLst>
          </p:cNvPr>
          <p:cNvSpPr>
            <a:spLocks noChangeArrowheads="1"/>
          </p:cNvSpPr>
          <p:nvPr/>
        </p:nvSpPr>
        <p:spPr bwMode="auto">
          <a:xfrm>
            <a:off x="0" y="4572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cxnSp>
        <p:nvCxnSpPr>
          <p:cNvPr id="24" name="直線コネクタ 23">
            <a:extLst>
              <a:ext uri="{FF2B5EF4-FFF2-40B4-BE49-F238E27FC236}">
                <a16:creationId xmlns:a16="http://schemas.microsoft.com/office/drawing/2014/main" id="{8E519B8A-EAA3-60E7-ACD8-A5DC355FC068}"/>
              </a:ext>
            </a:extLst>
          </p:cNvPr>
          <p:cNvCxnSpPr>
            <a:cxnSpLocks/>
          </p:cNvCxnSpPr>
          <p:nvPr/>
        </p:nvCxnSpPr>
        <p:spPr>
          <a:xfrm flipV="1">
            <a:off x="2746056" y="2794939"/>
            <a:ext cx="1250209" cy="1113210"/>
          </a:xfrm>
          <a:prstGeom prst="line">
            <a:avLst/>
          </a:prstGeom>
          <a:ln w="76200"/>
        </p:spPr>
        <p:style>
          <a:lnRef idx="1">
            <a:schemeClr val="dk1"/>
          </a:lnRef>
          <a:fillRef idx="0">
            <a:schemeClr val="dk1"/>
          </a:fillRef>
          <a:effectRef idx="0">
            <a:schemeClr val="dk1"/>
          </a:effectRef>
          <a:fontRef idx="minor">
            <a:schemeClr val="tx1"/>
          </a:fontRef>
        </p:style>
      </p:cxnSp>
      <p:pic>
        <p:nvPicPr>
          <p:cNvPr id="31" name="グラフィックス 30" descr="無線マイク 単色塗りつぶし">
            <a:extLst>
              <a:ext uri="{FF2B5EF4-FFF2-40B4-BE49-F238E27FC236}">
                <a16:creationId xmlns:a16="http://schemas.microsoft.com/office/drawing/2014/main" id="{C8F72B0D-02F4-15DD-DBCC-40CEC0D674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52061" y="2374619"/>
            <a:ext cx="247261" cy="247261"/>
          </a:xfrm>
          <a:prstGeom prst="rect">
            <a:avLst/>
          </a:prstGeom>
        </p:spPr>
      </p:pic>
      <p:sp>
        <p:nvSpPr>
          <p:cNvPr id="32" name="テキスト ボックス 31">
            <a:extLst>
              <a:ext uri="{FF2B5EF4-FFF2-40B4-BE49-F238E27FC236}">
                <a16:creationId xmlns:a16="http://schemas.microsoft.com/office/drawing/2014/main" id="{287CFD01-CF96-4537-E699-1E3C971362DB}"/>
              </a:ext>
            </a:extLst>
          </p:cNvPr>
          <p:cNvSpPr txBox="1"/>
          <p:nvPr/>
        </p:nvSpPr>
        <p:spPr>
          <a:xfrm>
            <a:off x="8573215" y="3619210"/>
            <a:ext cx="701615" cy="276999"/>
          </a:xfrm>
          <a:prstGeom prst="rect">
            <a:avLst/>
          </a:prstGeom>
          <a:noFill/>
        </p:spPr>
        <p:txBody>
          <a:bodyPr wrap="square" rtlCol="0">
            <a:spAutoFit/>
          </a:bodyPr>
          <a:lstStyle/>
          <a:p>
            <a:r>
              <a:rPr kumimoji="1" lang="ja-JP" altLang="en-US" sz="1200" dirty="0"/>
              <a:t>来賓</a:t>
            </a:r>
          </a:p>
        </p:txBody>
      </p:sp>
      <p:sp>
        <p:nvSpPr>
          <p:cNvPr id="34" name="吹き出し: 線 33">
            <a:extLst>
              <a:ext uri="{FF2B5EF4-FFF2-40B4-BE49-F238E27FC236}">
                <a16:creationId xmlns:a16="http://schemas.microsoft.com/office/drawing/2014/main" id="{98702EF9-E54E-D5D8-E940-1D44F39BA0E4}"/>
              </a:ext>
            </a:extLst>
          </p:cNvPr>
          <p:cNvSpPr/>
          <p:nvPr/>
        </p:nvSpPr>
        <p:spPr>
          <a:xfrm>
            <a:off x="7507330" y="2295218"/>
            <a:ext cx="998795" cy="542464"/>
          </a:xfrm>
          <a:prstGeom prst="borderCallout1">
            <a:avLst>
              <a:gd name="adj1" fmla="val 38593"/>
              <a:gd name="adj2" fmla="val -116"/>
              <a:gd name="adj3" fmla="val 152137"/>
              <a:gd name="adj4" fmla="val -13790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炬火受皿</a:t>
            </a:r>
          </a:p>
        </p:txBody>
      </p:sp>
      <p:cxnSp>
        <p:nvCxnSpPr>
          <p:cNvPr id="37" name="直線コネクタ 36">
            <a:extLst>
              <a:ext uri="{FF2B5EF4-FFF2-40B4-BE49-F238E27FC236}">
                <a16:creationId xmlns:a16="http://schemas.microsoft.com/office/drawing/2014/main" id="{DE355C9F-61EB-3938-81E9-131E6C987FB6}"/>
              </a:ext>
            </a:extLst>
          </p:cNvPr>
          <p:cNvCxnSpPr>
            <a:cxnSpLocks/>
          </p:cNvCxnSpPr>
          <p:nvPr/>
        </p:nvCxnSpPr>
        <p:spPr>
          <a:xfrm flipV="1">
            <a:off x="2997660" y="3198882"/>
            <a:ext cx="1083073" cy="990320"/>
          </a:xfrm>
          <a:prstGeom prst="line">
            <a:avLst/>
          </a:prstGeom>
          <a:ln w="76200"/>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D3B3EEEE-6D03-6691-B7AB-143EA811A0AC}"/>
              </a:ext>
            </a:extLst>
          </p:cNvPr>
          <p:cNvCxnSpPr>
            <a:cxnSpLocks/>
          </p:cNvCxnSpPr>
          <p:nvPr/>
        </p:nvCxnSpPr>
        <p:spPr>
          <a:xfrm flipH="1" flipV="1">
            <a:off x="7478347" y="3055493"/>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29" name="楕円 28">
            <a:extLst>
              <a:ext uri="{FF2B5EF4-FFF2-40B4-BE49-F238E27FC236}">
                <a16:creationId xmlns:a16="http://schemas.microsoft.com/office/drawing/2014/main" id="{81F40FD4-B1B0-9F00-68A0-99111278D294}"/>
              </a:ext>
            </a:extLst>
          </p:cNvPr>
          <p:cNvSpPr/>
          <p:nvPr/>
        </p:nvSpPr>
        <p:spPr>
          <a:xfrm>
            <a:off x="2368310" y="5206210"/>
            <a:ext cx="251294" cy="229747"/>
          </a:xfrm>
          <a:prstGeom prst="ellipse">
            <a:avLst/>
          </a:prstGeom>
          <a:solidFill>
            <a:srgbClr val="0070C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楕円 38">
            <a:extLst>
              <a:ext uri="{FF2B5EF4-FFF2-40B4-BE49-F238E27FC236}">
                <a16:creationId xmlns:a16="http://schemas.microsoft.com/office/drawing/2014/main" id="{C80868DF-F800-3586-7390-16E3236EB0A9}"/>
              </a:ext>
            </a:extLst>
          </p:cNvPr>
          <p:cNvSpPr/>
          <p:nvPr/>
        </p:nvSpPr>
        <p:spPr>
          <a:xfrm>
            <a:off x="2059215"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楕円 39">
            <a:extLst>
              <a:ext uri="{FF2B5EF4-FFF2-40B4-BE49-F238E27FC236}">
                <a16:creationId xmlns:a16="http://schemas.microsoft.com/office/drawing/2014/main" id="{DB71ACC6-EBD0-6696-DF74-73121A69C5AF}"/>
              </a:ext>
            </a:extLst>
          </p:cNvPr>
          <p:cNvSpPr/>
          <p:nvPr/>
        </p:nvSpPr>
        <p:spPr>
          <a:xfrm>
            <a:off x="1750118"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DD4CDC92-C195-4E56-E119-67DA0B9D1FB8}"/>
              </a:ext>
            </a:extLst>
          </p:cNvPr>
          <p:cNvSpPr/>
          <p:nvPr/>
        </p:nvSpPr>
        <p:spPr>
          <a:xfrm>
            <a:off x="1441021"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31FF20BF-1A67-AF21-0FD9-A7ECDA4580E7}"/>
              </a:ext>
            </a:extLst>
          </p:cNvPr>
          <p:cNvSpPr/>
          <p:nvPr/>
        </p:nvSpPr>
        <p:spPr>
          <a:xfrm>
            <a:off x="1131924"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22A4A506-FE93-D323-C68D-961B1D6641B9}"/>
              </a:ext>
            </a:extLst>
          </p:cNvPr>
          <p:cNvSpPr/>
          <p:nvPr/>
        </p:nvSpPr>
        <p:spPr>
          <a:xfrm>
            <a:off x="822827"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4" name="楕円 43">
            <a:extLst>
              <a:ext uri="{FF2B5EF4-FFF2-40B4-BE49-F238E27FC236}">
                <a16:creationId xmlns:a16="http://schemas.microsoft.com/office/drawing/2014/main" id="{B41FBF2D-5A2A-8CEF-71F7-69E63A2882D0}"/>
              </a:ext>
            </a:extLst>
          </p:cNvPr>
          <p:cNvSpPr/>
          <p:nvPr/>
        </p:nvSpPr>
        <p:spPr>
          <a:xfrm>
            <a:off x="513730"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5" name="テキスト ボックス 44">
            <a:extLst>
              <a:ext uri="{FF2B5EF4-FFF2-40B4-BE49-F238E27FC236}">
                <a16:creationId xmlns:a16="http://schemas.microsoft.com/office/drawing/2014/main" id="{38934DAB-E97E-EB3A-AC1A-48EADE0743CC}"/>
              </a:ext>
            </a:extLst>
          </p:cNvPr>
          <p:cNvSpPr txBox="1"/>
          <p:nvPr/>
        </p:nvSpPr>
        <p:spPr>
          <a:xfrm>
            <a:off x="2316295" y="3429000"/>
            <a:ext cx="353943" cy="1855835"/>
          </a:xfrm>
          <a:prstGeom prst="rect">
            <a:avLst/>
          </a:prstGeom>
          <a:noFill/>
        </p:spPr>
        <p:txBody>
          <a:bodyPr vert="eaVert" wrap="square" rtlCol="0">
            <a:spAutoFit/>
          </a:bodyPr>
          <a:lstStyle/>
          <a:p>
            <a:r>
              <a:rPr kumimoji="1" lang="ja-JP" altLang="en-US" sz="1100" dirty="0"/>
              <a:t>ボーイスカウト（子代表）</a:t>
            </a:r>
          </a:p>
        </p:txBody>
      </p:sp>
      <p:sp>
        <p:nvSpPr>
          <p:cNvPr id="46" name="テキスト ボックス 45">
            <a:extLst>
              <a:ext uri="{FF2B5EF4-FFF2-40B4-BE49-F238E27FC236}">
                <a16:creationId xmlns:a16="http://schemas.microsoft.com/office/drawing/2014/main" id="{685324B0-15CD-D537-BA82-7912C7CE8E5A}"/>
              </a:ext>
            </a:extLst>
          </p:cNvPr>
          <p:cNvSpPr txBox="1"/>
          <p:nvPr/>
        </p:nvSpPr>
        <p:spPr>
          <a:xfrm>
            <a:off x="1837380" y="4087810"/>
            <a:ext cx="353943" cy="1320432"/>
          </a:xfrm>
          <a:prstGeom prst="rect">
            <a:avLst/>
          </a:prstGeom>
          <a:noFill/>
        </p:spPr>
        <p:txBody>
          <a:bodyPr vert="eaVert" wrap="square" rtlCol="0">
            <a:spAutoFit/>
          </a:bodyPr>
          <a:lstStyle/>
          <a:p>
            <a:r>
              <a:rPr kumimoji="1" lang="ja-JP" altLang="en-US" sz="1100" dirty="0"/>
              <a:t>炬火ランナー🅰</a:t>
            </a:r>
          </a:p>
        </p:txBody>
      </p:sp>
      <p:sp>
        <p:nvSpPr>
          <p:cNvPr id="47" name="テキスト ボックス 46">
            <a:extLst>
              <a:ext uri="{FF2B5EF4-FFF2-40B4-BE49-F238E27FC236}">
                <a16:creationId xmlns:a16="http://schemas.microsoft.com/office/drawing/2014/main" id="{B75F5B2A-DAC5-BD54-857D-059A30433664}"/>
              </a:ext>
            </a:extLst>
          </p:cNvPr>
          <p:cNvSpPr txBox="1"/>
          <p:nvPr/>
        </p:nvSpPr>
        <p:spPr>
          <a:xfrm>
            <a:off x="1224304" y="4087810"/>
            <a:ext cx="353943" cy="1320432"/>
          </a:xfrm>
          <a:prstGeom prst="rect">
            <a:avLst/>
          </a:prstGeom>
          <a:noFill/>
        </p:spPr>
        <p:txBody>
          <a:bodyPr vert="eaVert" wrap="square" rtlCol="0">
            <a:spAutoFit/>
          </a:bodyPr>
          <a:lstStyle/>
          <a:p>
            <a:r>
              <a:rPr kumimoji="1" lang="ja-JP" altLang="en-US" sz="1100" dirty="0"/>
              <a:t>炬火ランナー🅱</a:t>
            </a:r>
          </a:p>
        </p:txBody>
      </p:sp>
      <p:sp>
        <p:nvSpPr>
          <p:cNvPr id="48" name="テキスト ボックス 47">
            <a:extLst>
              <a:ext uri="{FF2B5EF4-FFF2-40B4-BE49-F238E27FC236}">
                <a16:creationId xmlns:a16="http://schemas.microsoft.com/office/drawing/2014/main" id="{BADCA028-312E-7D03-67AF-43F4754DE448}"/>
              </a:ext>
            </a:extLst>
          </p:cNvPr>
          <p:cNvSpPr txBox="1"/>
          <p:nvPr/>
        </p:nvSpPr>
        <p:spPr>
          <a:xfrm>
            <a:off x="525913" y="3946487"/>
            <a:ext cx="523220" cy="1320432"/>
          </a:xfrm>
          <a:prstGeom prst="rect">
            <a:avLst/>
          </a:prstGeom>
          <a:noFill/>
        </p:spPr>
        <p:txBody>
          <a:bodyPr vert="eaVert" wrap="square" rtlCol="0">
            <a:spAutoFit/>
          </a:bodyPr>
          <a:lstStyle/>
          <a:p>
            <a:r>
              <a:rPr kumimoji="1" lang="ja-JP" altLang="en-US" sz="1100" dirty="0"/>
              <a:t>サポートランナー（ランタン）</a:t>
            </a:r>
          </a:p>
        </p:txBody>
      </p:sp>
      <p:sp>
        <p:nvSpPr>
          <p:cNvPr id="50" name="テキスト ボックス 49">
            <a:extLst>
              <a:ext uri="{FF2B5EF4-FFF2-40B4-BE49-F238E27FC236}">
                <a16:creationId xmlns:a16="http://schemas.microsoft.com/office/drawing/2014/main" id="{CB2171C8-AE9B-49DB-2D37-F54854BC62C4}"/>
              </a:ext>
            </a:extLst>
          </p:cNvPr>
          <p:cNvSpPr txBox="1"/>
          <p:nvPr/>
        </p:nvSpPr>
        <p:spPr>
          <a:xfrm>
            <a:off x="1116626" y="3759671"/>
            <a:ext cx="1030071" cy="276999"/>
          </a:xfrm>
          <a:prstGeom prst="rect">
            <a:avLst/>
          </a:prstGeom>
          <a:noFill/>
        </p:spPr>
        <p:txBody>
          <a:bodyPr wrap="square" rtlCol="0">
            <a:spAutoFit/>
          </a:bodyPr>
          <a:lstStyle/>
          <a:p>
            <a:r>
              <a:rPr kumimoji="1" lang="ja-JP" altLang="en-US" sz="1200" dirty="0"/>
              <a:t>第１走者</a:t>
            </a:r>
          </a:p>
        </p:txBody>
      </p:sp>
      <p:sp>
        <p:nvSpPr>
          <p:cNvPr id="63" name="正方形/長方形 62">
            <a:extLst>
              <a:ext uri="{FF2B5EF4-FFF2-40B4-BE49-F238E27FC236}">
                <a16:creationId xmlns:a16="http://schemas.microsoft.com/office/drawing/2014/main" id="{07E793F1-14D5-CDC9-893E-5D589C4FFE10}"/>
              </a:ext>
            </a:extLst>
          </p:cNvPr>
          <p:cNvSpPr/>
          <p:nvPr/>
        </p:nvSpPr>
        <p:spPr>
          <a:xfrm>
            <a:off x="423032" y="5687190"/>
            <a:ext cx="2192372" cy="11708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a:extLst>
              <a:ext uri="{FF2B5EF4-FFF2-40B4-BE49-F238E27FC236}">
                <a16:creationId xmlns:a16="http://schemas.microsoft.com/office/drawing/2014/main" id="{51EC0391-AE82-18EB-8184-9C1926A4A570}"/>
              </a:ext>
            </a:extLst>
          </p:cNvPr>
          <p:cNvSpPr txBox="1"/>
          <p:nvPr/>
        </p:nvSpPr>
        <p:spPr>
          <a:xfrm>
            <a:off x="1269688" y="6134095"/>
            <a:ext cx="1030071" cy="276999"/>
          </a:xfrm>
          <a:prstGeom prst="rect">
            <a:avLst/>
          </a:prstGeom>
          <a:noFill/>
        </p:spPr>
        <p:txBody>
          <a:bodyPr wrap="square" rtlCol="0">
            <a:spAutoFit/>
          </a:bodyPr>
          <a:lstStyle/>
          <a:p>
            <a:r>
              <a:rPr kumimoji="1" lang="ja-JP" altLang="en-US" sz="1200" dirty="0"/>
              <a:t>観客</a:t>
            </a:r>
          </a:p>
        </p:txBody>
      </p:sp>
      <p:sp>
        <p:nvSpPr>
          <p:cNvPr id="69" name="正方形/長方形 68">
            <a:extLst>
              <a:ext uri="{FF2B5EF4-FFF2-40B4-BE49-F238E27FC236}">
                <a16:creationId xmlns:a16="http://schemas.microsoft.com/office/drawing/2014/main" id="{A70743EB-384D-4A34-57E6-5E182B717256}"/>
              </a:ext>
            </a:extLst>
          </p:cNvPr>
          <p:cNvSpPr/>
          <p:nvPr/>
        </p:nvSpPr>
        <p:spPr>
          <a:xfrm>
            <a:off x="8895294" y="5624130"/>
            <a:ext cx="830962" cy="11708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905AF6C5-A132-BA8C-2641-75C146C4D240}"/>
              </a:ext>
            </a:extLst>
          </p:cNvPr>
          <p:cNvSpPr txBox="1"/>
          <p:nvPr/>
        </p:nvSpPr>
        <p:spPr>
          <a:xfrm>
            <a:off x="8876370" y="5610137"/>
            <a:ext cx="695447" cy="1339114"/>
          </a:xfrm>
          <a:prstGeom prst="rect">
            <a:avLst/>
          </a:prstGeom>
          <a:noFill/>
        </p:spPr>
        <p:txBody>
          <a:bodyPr vert="eaVert" wrap="square" rtlCol="0">
            <a:spAutoFit/>
          </a:bodyPr>
          <a:lstStyle/>
          <a:p>
            <a:r>
              <a:rPr kumimoji="1" lang="ja-JP" altLang="en-US" sz="1100" dirty="0"/>
              <a:t>ボーイ・ガールスカウト</a:t>
            </a:r>
            <a:endParaRPr kumimoji="1" lang="en-US" altLang="ja-JP" sz="1100" dirty="0"/>
          </a:p>
          <a:p>
            <a:r>
              <a:rPr kumimoji="1" lang="ja-JP" altLang="en-US" sz="1100" dirty="0"/>
              <a:t>（最大</a:t>
            </a:r>
            <a:r>
              <a:rPr kumimoji="1" lang="en-US" altLang="ja-JP" sz="1100" dirty="0"/>
              <a:t>81</a:t>
            </a:r>
            <a:r>
              <a:rPr kumimoji="1" lang="ja-JP" altLang="en-US" sz="1100" dirty="0"/>
              <a:t>人）</a:t>
            </a:r>
          </a:p>
        </p:txBody>
      </p:sp>
      <p:sp>
        <p:nvSpPr>
          <p:cNvPr id="85" name="楕円 84">
            <a:extLst>
              <a:ext uri="{FF2B5EF4-FFF2-40B4-BE49-F238E27FC236}">
                <a16:creationId xmlns:a16="http://schemas.microsoft.com/office/drawing/2014/main" id="{8B6AD9E3-715D-AFDE-B0F9-A77DB37871B7}"/>
              </a:ext>
            </a:extLst>
          </p:cNvPr>
          <p:cNvSpPr/>
          <p:nvPr/>
        </p:nvSpPr>
        <p:spPr>
          <a:xfrm>
            <a:off x="4041533" y="2965766"/>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テキスト ボックス 85">
            <a:extLst>
              <a:ext uri="{FF2B5EF4-FFF2-40B4-BE49-F238E27FC236}">
                <a16:creationId xmlns:a16="http://schemas.microsoft.com/office/drawing/2014/main" id="{B35A7055-4999-345A-FCB1-9BBFF305764E}"/>
              </a:ext>
            </a:extLst>
          </p:cNvPr>
          <p:cNvSpPr txBox="1"/>
          <p:nvPr/>
        </p:nvSpPr>
        <p:spPr>
          <a:xfrm>
            <a:off x="4227591" y="2957281"/>
            <a:ext cx="701615" cy="276999"/>
          </a:xfrm>
          <a:prstGeom prst="rect">
            <a:avLst/>
          </a:prstGeom>
          <a:noFill/>
        </p:spPr>
        <p:txBody>
          <a:bodyPr wrap="square" rtlCol="0">
            <a:spAutoFit/>
          </a:bodyPr>
          <a:lstStyle/>
          <a:p>
            <a:r>
              <a:rPr kumimoji="1" lang="ja-JP" altLang="en-US" sz="1200" dirty="0"/>
              <a:t>会長</a:t>
            </a:r>
            <a:endParaRPr kumimoji="1" lang="en-US" altLang="ja-JP" sz="1200" dirty="0"/>
          </a:p>
        </p:txBody>
      </p:sp>
      <p:sp>
        <p:nvSpPr>
          <p:cNvPr id="88" name="テキスト ボックス 87">
            <a:extLst>
              <a:ext uri="{FF2B5EF4-FFF2-40B4-BE49-F238E27FC236}">
                <a16:creationId xmlns:a16="http://schemas.microsoft.com/office/drawing/2014/main" id="{473AECCF-B7DA-1211-E4FF-7AE67ED4EBFF}"/>
              </a:ext>
            </a:extLst>
          </p:cNvPr>
          <p:cNvSpPr txBox="1"/>
          <p:nvPr/>
        </p:nvSpPr>
        <p:spPr>
          <a:xfrm>
            <a:off x="1724711" y="5217172"/>
            <a:ext cx="351420" cy="261610"/>
          </a:xfrm>
          <a:prstGeom prst="rect">
            <a:avLst/>
          </a:prstGeom>
          <a:noFill/>
        </p:spPr>
        <p:txBody>
          <a:bodyPr vert="horz" wrap="square" rtlCol="0">
            <a:spAutoFit/>
          </a:bodyPr>
          <a:lstStyle/>
          <a:p>
            <a:r>
              <a:rPr kumimoji="1" lang="ja-JP" altLang="en-US" sz="1100" b="1" dirty="0"/>
              <a:t>子</a:t>
            </a:r>
          </a:p>
        </p:txBody>
      </p:sp>
      <p:sp>
        <p:nvSpPr>
          <p:cNvPr id="89" name="テキスト ボックス 88">
            <a:extLst>
              <a:ext uri="{FF2B5EF4-FFF2-40B4-BE49-F238E27FC236}">
                <a16:creationId xmlns:a16="http://schemas.microsoft.com/office/drawing/2014/main" id="{F05F0FF7-7309-AC09-74A0-594AF99F39B4}"/>
              </a:ext>
            </a:extLst>
          </p:cNvPr>
          <p:cNvSpPr txBox="1"/>
          <p:nvPr/>
        </p:nvSpPr>
        <p:spPr>
          <a:xfrm>
            <a:off x="2024397" y="5203404"/>
            <a:ext cx="360762" cy="261610"/>
          </a:xfrm>
          <a:prstGeom prst="rect">
            <a:avLst/>
          </a:prstGeom>
          <a:noFill/>
        </p:spPr>
        <p:txBody>
          <a:bodyPr vert="horz" wrap="square" rtlCol="0">
            <a:spAutoFit/>
          </a:bodyPr>
          <a:lstStyle/>
          <a:p>
            <a:r>
              <a:rPr kumimoji="1" lang="ja-JP" altLang="en-US" sz="1100" b="1" dirty="0"/>
              <a:t>親</a:t>
            </a:r>
          </a:p>
        </p:txBody>
      </p:sp>
      <p:sp>
        <p:nvSpPr>
          <p:cNvPr id="90" name="テキスト ボックス 89">
            <a:extLst>
              <a:ext uri="{FF2B5EF4-FFF2-40B4-BE49-F238E27FC236}">
                <a16:creationId xmlns:a16="http://schemas.microsoft.com/office/drawing/2014/main" id="{F1929436-25B5-8DDE-D91C-D04283CFF7C4}"/>
              </a:ext>
            </a:extLst>
          </p:cNvPr>
          <p:cNvSpPr txBox="1"/>
          <p:nvPr/>
        </p:nvSpPr>
        <p:spPr>
          <a:xfrm>
            <a:off x="1115497" y="5217172"/>
            <a:ext cx="351420" cy="261610"/>
          </a:xfrm>
          <a:prstGeom prst="rect">
            <a:avLst/>
          </a:prstGeom>
          <a:noFill/>
        </p:spPr>
        <p:txBody>
          <a:bodyPr vert="horz" wrap="square" rtlCol="0">
            <a:spAutoFit/>
          </a:bodyPr>
          <a:lstStyle/>
          <a:p>
            <a:r>
              <a:rPr kumimoji="1" lang="ja-JP" altLang="en-US" sz="1100" b="1" dirty="0"/>
              <a:t>子</a:t>
            </a:r>
          </a:p>
        </p:txBody>
      </p:sp>
      <p:sp>
        <p:nvSpPr>
          <p:cNvPr id="91" name="テキスト ボックス 90">
            <a:extLst>
              <a:ext uri="{FF2B5EF4-FFF2-40B4-BE49-F238E27FC236}">
                <a16:creationId xmlns:a16="http://schemas.microsoft.com/office/drawing/2014/main" id="{E1F0B65D-9C97-185E-0A32-A2CDC9C5ABAB}"/>
              </a:ext>
            </a:extLst>
          </p:cNvPr>
          <p:cNvSpPr txBox="1"/>
          <p:nvPr/>
        </p:nvSpPr>
        <p:spPr>
          <a:xfrm>
            <a:off x="1415183" y="5203404"/>
            <a:ext cx="360762" cy="261610"/>
          </a:xfrm>
          <a:prstGeom prst="rect">
            <a:avLst/>
          </a:prstGeom>
          <a:noFill/>
        </p:spPr>
        <p:txBody>
          <a:bodyPr vert="horz" wrap="square" rtlCol="0">
            <a:spAutoFit/>
          </a:bodyPr>
          <a:lstStyle/>
          <a:p>
            <a:r>
              <a:rPr kumimoji="1" lang="ja-JP" altLang="en-US" sz="1100" b="1" dirty="0"/>
              <a:t>親</a:t>
            </a:r>
          </a:p>
        </p:txBody>
      </p:sp>
      <p:sp>
        <p:nvSpPr>
          <p:cNvPr id="94" name="テキスト ボックス 93">
            <a:extLst>
              <a:ext uri="{FF2B5EF4-FFF2-40B4-BE49-F238E27FC236}">
                <a16:creationId xmlns:a16="http://schemas.microsoft.com/office/drawing/2014/main" id="{425C0A5B-1D9C-EBD0-DB3A-09AFB184A26A}"/>
              </a:ext>
            </a:extLst>
          </p:cNvPr>
          <p:cNvSpPr txBox="1"/>
          <p:nvPr/>
        </p:nvSpPr>
        <p:spPr>
          <a:xfrm>
            <a:off x="483058" y="5227517"/>
            <a:ext cx="351420" cy="261610"/>
          </a:xfrm>
          <a:prstGeom prst="rect">
            <a:avLst/>
          </a:prstGeom>
          <a:noFill/>
        </p:spPr>
        <p:txBody>
          <a:bodyPr vert="horz" wrap="square" rtlCol="0">
            <a:spAutoFit/>
          </a:bodyPr>
          <a:lstStyle/>
          <a:p>
            <a:r>
              <a:rPr kumimoji="1" lang="ja-JP" altLang="en-US" sz="1100" b="1" dirty="0"/>
              <a:t>子</a:t>
            </a:r>
          </a:p>
        </p:txBody>
      </p:sp>
      <p:sp>
        <p:nvSpPr>
          <p:cNvPr id="95" name="テキスト ボックス 94">
            <a:extLst>
              <a:ext uri="{FF2B5EF4-FFF2-40B4-BE49-F238E27FC236}">
                <a16:creationId xmlns:a16="http://schemas.microsoft.com/office/drawing/2014/main" id="{C74974D3-7D01-A4BF-6F4A-4E84C4CC5E83}"/>
              </a:ext>
            </a:extLst>
          </p:cNvPr>
          <p:cNvSpPr txBox="1"/>
          <p:nvPr/>
        </p:nvSpPr>
        <p:spPr>
          <a:xfrm>
            <a:off x="794467" y="5213749"/>
            <a:ext cx="360762" cy="261610"/>
          </a:xfrm>
          <a:prstGeom prst="rect">
            <a:avLst/>
          </a:prstGeom>
          <a:noFill/>
        </p:spPr>
        <p:txBody>
          <a:bodyPr vert="horz" wrap="square" rtlCol="0">
            <a:spAutoFit/>
          </a:bodyPr>
          <a:lstStyle/>
          <a:p>
            <a:r>
              <a:rPr kumimoji="1" lang="ja-JP" altLang="en-US" sz="1100" b="1" dirty="0"/>
              <a:t>親</a:t>
            </a:r>
          </a:p>
        </p:txBody>
      </p:sp>
      <p:sp>
        <p:nvSpPr>
          <p:cNvPr id="73" name="テキスト ボックス 72">
            <a:extLst>
              <a:ext uri="{FF2B5EF4-FFF2-40B4-BE49-F238E27FC236}">
                <a16:creationId xmlns:a16="http://schemas.microsoft.com/office/drawing/2014/main" id="{32EEF760-D8E3-11B5-2E6A-C4BB8808F40C}"/>
              </a:ext>
            </a:extLst>
          </p:cNvPr>
          <p:cNvSpPr txBox="1"/>
          <p:nvPr/>
        </p:nvSpPr>
        <p:spPr>
          <a:xfrm>
            <a:off x="206091" y="99769"/>
            <a:ext cx="3088053" cy="646331"/>
          </a:xfrm>
          <a:prstGeom prst="rect">
            <a:avLst/>
          </a:prstGeom>
          <a:solidFill>
            <a:schemeClr val="bg1"/>
          </a:solidFill>
          <a:ln>
            <a:solidFill>
              <a:schemeClr val="tx1"/>
            </a:solidFill>
          </a:ln>
        </p:spPr>
        <p:txBody>
          <a:bodyPr wrap="square" rtlCol="0">
            <a:spAutoFit/>
          </a:bodyPr>
          <a:lstStyle/>
          <a:p>
            <a:r>
              <a:rPr kumimoji="1" lang="ja-JP" altLang="en-US" dirty="0"/>
              <a:t>■オープニングの待機位置（晴れ）</a:t>
            </a:r>
          </a:p>
        </p:txBody>
      </p:sp>
      <p:grpSp>
        <p:nvGrpSpPr>
          <p:cNvPr id="18" name="グループ化 17">
            <a:extLst>
              <a:ext uri="{FF2B5EF4-FFF2-40B4-BE49-F238E27FC236}">
                <a16:creationId xmlns:a16="http://schemas.microsoft.com/office/drawing/2014/main" id="{1EA0D150-3E53-D53C-30DE-E6B62C34CCCA}"/>
              </a:ext>
            </a:extLst>
          </p:cNvPr>
          <p:cNvGrpSpPr/>
          <p:nvPr/>
        </p:nvGrpSpPr>
        <p:grpSpPr>
          <a:xfrm>
            <a:off x="470899" y="2163575"/>
            <a:ext cx="701615" cy="1408827"/>
            <a:chOff x="470899" y="2163575"/>
            <a:chExt cx="701615" cy="1408827"/>
          </a:xfrm>
        </p:grpSpPr>
        <p:sp>
          <p:nvSpPr>
            <p:cNvPr id="87" name="正方形/長方形 86">
              <a:extLst>
                <a:ext uri="{FF2B5EF4-FFF2-40B4-BE49-F238E27FC236}">
                  <a16:creationId xmlns:a16="http://schemas.microsoft.com/office/drawing/2014/main" id="{C7050B78-2F10-D7F5-4187-4D771D966864}"/>
                </a:ext>
              </a:extLst>
            </p:cNvPr>
            <p:cNvSpPr/>
            <p:nvPr/>
          </p:nvSpPr>
          <p:spPr>
            <a:xfrm>
              <a:off x="470899" y="2163575"/>
              <a:ext cx="701615" cy="140882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8BE8657-35EE-61C3-390B-B42B3DA17B3C}"/>
                </a:ext>
              </a:extLst>
            </p:cNvPr>
            <p:cNvSpPr txBox="1"/>
            <p:nvPr/>
          </p:nvSpPr>
          <p:spPr>
            <a:xfrm>
              <a:off x="647754" y="2266027"/>
              <a:ext cx="369332" cy="1268595"/>
            </a:xfrm>
            <a:prstGeom prst="rect">
              <a:avLst/>
            </a:prstGeom>
            <a:noFill/>
          </p:spPr>
          <p:txBody>
            <a:bodyPr vert="eaVert" wrap="square" rtlCol="0">
              <a:spAutoFit/>
            </a:bodyPr>
            <a:lstStyle/>
            <a:p>
              <a:r>
                <a:rPr kumimoji="1" lang="ja-JP" altLang="en-US" sz="1200" b="1" dirty="0">
                  <a:solidFill>
                    <a:sysClr val="windowText" lastClr="000000"/>
                  </a:solidFill>
                </a:rPr>
                <a:t>大津高　吹奏楽</a:t>
              </a:r>
            </a:p>
          </p:txBody>
        </p:sp>
      </p:grpSp>
      <p:sp>
        <p:nvSpPr>
          <p:cNvPr id="65" name="円柱 64">
            <a:extLst>
              <a:ext uri="{FF2B5EF4-FFF2-40B4-BE49-F238E27FC236}">
                <a16:creationId xmlns:a16="http://schemas.microsoft.com/office/drawing/2014/main" id="{E560DE56-526E-6F8C-B1BE-175130E5A1C5}"/>
              </a:ext>
            </a:extLst>
          </p:cNvPr>
          <p:cNvSpPr/>
          <p:nvPr/>
        </p:nvSpPr>
        <p:spPr>
          <a:xfrm>
            <a:off x="5329830"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7" name="円柱 66">
            <a:extLst>
              <a:ext uri="{FF2B5EF4-FFF2-40B4-BE49-F238E27FC236}">
                <a16:creationId xmlns:a16="http://schemas.microsoft.com/office/drawing/2014/main" id="{090CC6D2-382A-8D84-A3C6-1FFD638841EA}"/>
              </a:ext>
            </a:extLst>
          </p:cNvPr>
          <p:cNvSpPr/>
          <p:nvPr/>
        </p:nvSpPr>
        <p:spPr>
          <a:xfrm>
            <a:off x="6090173"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5" name="吹き出し: 線 34">
            <a:extLst>
              <a:ext uri="{FF2B5EF4-FFF2-40B4-BE49-F238E27FC236}">
                <a16:creationId xmlns:a16="http://schemas.microsoft.com/office/drawing/2014/main" id="{56529B8D-1ADB-00F7-1418-3F08D4E67ED4}"/>
              </a:ext>
            </a:extLst>
          </p:cNvPr>
          <p:cNvSpPr/>
          <p:nvPr/>
        </p:nvSpPr>
        <p:spPr>
          <a:xfrm>
            <a:off x="7236261" y="291943"/>
            <a:ext cx="1046361" cy="542464"/>
          </a:xfrm>
          <a:prstGeom prst="borderCallout1">
            <a:avLst>
              <a:gd name="adj1" fmla="val 50028"/>
              <a:gd name="adj2" fmla="val 2767"/>
              <a:gd name="adj3" fmla="val 85769"/>
              <a:gd name="adj4" fmla="val -9742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炬火トーチ</a:t>
            </a:r>
          </a:p>
        </p:txBody>
      </p:sp>
      <p:cxnSp>
        <p:nvCxnSpPr>
          <p:cNvPr id="23" name="直線コネクタ 22">
            <a:extLst>
              <a:ext uri="{FF2B5EF4-FFF2-40B4-BE49-F238E27FC236}">
                <a16:creationId xmlns:a16="http://schemas.microsoft.com/office/drawing/2014/main" id="{04D13F8D-2466-83E6-D81B-74E78BBCA03B}"/>
              </a:ext>
            </a:extLst>
          </p:cNvPr>
          <p:cNvCxnSpPr>
            <a:cxnSpLocks/>
          </p:cNvCxnSpPr>
          <p:nvPr/>
        </p:nvCxnSpPr>
        <p:spPr>
          <a:xfrm flipV="1">
            <a:off x="5408485" y="564929"/>
            <a:ext cx="1819249" cy="72959"/>
          </a:xfrm>
          <a:prstGeom prst="line">
            <a:avLst/>
          </a:prstGeom>
          <a:ln w="12700"/>
        </p:spPr>
        <p:style>
          <a:lnRef idx="1">
            <a:schemeClr val="dk1"/>
          </a:lnRef>
          <a:fillRef idx="0">
            <a:schemeClr val="dk1"/>
          </a:fillRef>
          <a:effectRef idx="0">
            <a:schemeClr val="dk1"/>
          </a:effectRef>
          <a:fontRef idx="minor">
            <a:schemeClr val="tx1"/>
          </a:fontRef>
        </p:style>
      </p:cxnSp>
      <p:pic>
        <p:nvPicPr>
          <p:cNvPr id="68" name="グラフィックス 67" descr="トロフィー 単色塗りつぶし">
            <a:extLst>
              <a:ext uri="{FF2B5EF4-FFF2-40B4-BE49-F238E27FC236}">
                <a16:creationId xmlns:a16="http://schemas.microsoft.com/office/drawing/2014/main" id="{00A91995-2654-E303-3772-43B3082BC08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47685" y="2994427"/>
            <a:ext cx="487456" cy="487456"/>
          </a:xfrm>
          <a:prstGeom prst="rect">
            <a:avLst/>
          </a:prstGeom>
        </p:spPr>
      </p:pic>
      <p:pic>
        <p:nvPicPr>
          <p:cNvPr id="61" name="グラフィックス 60" descr="ランタン 単色塗りつぶし">
            <a:extLst>
              <a:ext uri="{FF2B5EF4-FFF2-40B4-BE49-F238E27FC236}">
                <a16:creationId xmlns:a16="http://schemas.microsoft.com/office/drawing/2014/main" id="{BC6FDEF2-7B7E-318C-2916-00796C2C578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2096" y="5305188"/>
            <a:ext cx="325883" cy="325883"/>
          </a:xfrm>
          <a:prstGeom prst="rect">
            <a:avLst/>
          </a:prstGeom>
        </p:spPr>
      </p:pic>
      <p:sp>
        <p:nvSpPr>
          <p:cNvPr id="64" name="テキスト ボックス 63">
            <a:extLst>
              <a:ext uri="{FF2B5EF4-FFF2-40B4-BE49-F238E27FC236}">
                <a16:creationId xmlns:a16="http://schemas.microsoft.com/office/drawing/2014/main" id="{78B90A7D-50BF-FE48-F8A9-7182E91A0B6E}"/>
              </a:ext>
            </a:extLst>
          </p:cNvPr>
          <p:cNvSpPr txBox="1"/>
          <p:nvPr/>
        </p:nvSpPr>
        <p:spPr>
          <a:xfrm>
            <a:off x="4147854" y="3417043"/>
            <a:ext cx="1030071" cy="276999"/>
          </a:xfrm>
          <a:prstGeom prst="rect">
            <a:avLst/>
          </a:prstGeom>
          <a:noFill/>
        </p:spPr>
        <p:txBody>
          <a:bodyPr wrap="square" rtlCol="0">
            <a:spAutoFit/>
          </a:bodyPr>
          <a:lstStyle/>
          <a:p>
            <a:r>
              <a:rPr kumimoji="1" lang="ja-JP" altLang="en-US" sz="1200" dirty="0"/>
              <a:t>移動ルート</a:t>
            </a:r>
          </a:p>
        </p:txBody>
      </p:sp>
      <p:sp>
        <p:nvSpPr>
          <p:cNvPr id="58" name="楕円 57">
            <a:extLst>
              <a:ext uri="{FF2B5EF4-FFF2-40B4-BE49-F238E27FC236}">
                <a16:creationId xmlns:a16="http://schemas.microsoft.com/office/drawing/2014/main" id="{377DA7B3-5595-FCE7-0826-741DF8C578EE}"/>
              </a:ext>
            </a:extLst>
          </p:cNvPr>
          <p:cNvSpPr/>
          <p:nvPr/>
        </p:nvSpPr>
        <p:spPr>
          <a:xfrm>
            <a:off x="9348814" y="5387747"/>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小谷</a:t>
            </a:r>
          </a:p>
        </p:txBody>
      </p:sp>
      <p:grpSp>
        <p:nvGrpSpPr>
          <p:cNvPr id="2" name="グループ化 1">
            <a:extLst>
              <a:ext uri="{FF2B5EF4-FFF2-40B4-BE49-F238E27FC236}">
                <a16:creationId xmlns:a16="http://schemas.microsoft.com/office/drawing/2014/main" id="{D7B73BB5-857A-4B65-F624-8A54AC82CC2C}"/>
              </a:ext>
            </a:extLst>
          </p:cNvPr>
          <p:cNvGrpSpPr/>
          <p:nvPr/>
        </p:nvGrpSpPr>
        <p:grpSpPr>
          <a:xfrm>
            <a:off x="1756633" y="3171025"/>
            <a:ext cx="640683" cy="646747"/>
            <a:chOff x="1756633" y="3171025"/>
            <a:chExt cx="640683" cy="646747"/>
          </a:xfrm>
        </p:grpSpPr>
        <p:sp>
          <p:nvSpPr>
            <p:cNvPr id="70" name="楕円 69">
              <a:extLst>
                <a:ext uri="{FF2B5EF4-FFF2-40B4-BE49-F238E27FC236}">
                  <a16:creationId xmlns:a16="http://schemas.microsoft.com/office/drawing/2014/main" id="{A7CF9115-8AA4-148F-9BD6-84E1EF0060E9}"/>
                </a:ext>
              </a:extLst>
            </p:cNvPr>
            <p:cNvSpPr/>
            <p:nvPr/>
          </p:nvSpPr>
          <p:spPr>
            <a:xfrm>
              <a:off x="2146022" y="3588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杉本</a:t>
              </a:r>
            </a:p>
          </p:txBody>
        </p:sp>
        <p:sp>
          <p:nvSpPr>
            <p:cNvPr id="72" name="楕円 71">
              <a:extLst>
                <a:ext uri="{FF2B5EF4-FFF2-40B4-BE49-F238E27FC236}">
                  <a16:creationId xmlns:a16="http://schemas.microsoft.com/office/drawing/2014/main" id="{ED751B32-6877-4456-3B23-F358BC5C4A4F}"/>
                </a:ext>
              </a:extLst>
            </p:cNvPr>
            <p:cNvSpPr/>
            <p:nvPr/>
          </p:nvSpPr>
          <p:spPr>
            <a:xfrm>
              <a:off x="2123459" y="3193424"/>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横江</a:t>
              </a:r>
            </a:p>
          </p:txBody>
        </p:sp>
        <p:sp>
          <p:nvSpPr>
            <p:cNvPr id="74" name="楕円 73">
              <a:extLst>
                <a:ext uri="{FF2B5EF4-FFF2-40B4-BE49-F238E27FC236}">
                  <a16:creationId xmlns:a16="http://schemas.microsoft.com/office/drawing/2014/main" id="{F25974DC-FAAF-CA00-A852-933C58A767D2}"/>
                </a:ext>
              </a:extLst>
            </p:cNvPr>
            <p:cNvSpPr/>
            <p:nvPr/>
          </p:nvSpPr>
          <p:spPr>
            <a:xfrm>
              <a:off x="1756633" y="3171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岡田</a:t>
              </a:r>
            </a:p>
          </p:txBody>
        </p:sp>
      </p:grpSp>
      <p:sp>
        <p:nvSpPr>
          <p:cNvPr id="3" name="正方形/長方形 2">
            <a:extLst>
              <a:ext uri="{FF2B5EF4-FFF2-40B4-BE49-F238E27FC236}">
                <a16:creationId xmlns:a16="http://schemas.microsoft.com/office/drawing/2014/main" id="{A26464FD-FEF5-4C68-24F8-DD0EA598B396}"/>
              </a:ext>
            </a:extLst>
          </p:cNvPr>
          <p:cNvSpPr/>
          <p:nvPr/>
        </p:nvSpPr>
        <p:spPr>
          <a:xfrm>
            <a:off x="4048165" y="1831710"/>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4000</a:t>
            </a:r>
            <a:endParaRPr kumimoji="1" lang="ja-JP" altLang="en-US" sz="1100" dirty="0">
              <a:solidFill>
                <a:schemeClr val="tx1"/>
              </a:solidFill>
            </a:endParaRPr>
          </a:p>
        </p:txBody>
      </p:sp>
      <p:sp>
        <p:nvSpPr>
          <p:cNvPr id="77" name="正方形/長方形 76">
            <a:extLst>
              <a:ext uri="{FF2B5EF4-FFF2-40B4-BE49-F238E27FC236}">
                <a16:creationId xmlns:a16="http://schemas.microsoft.com/office/drawing/2014/main" id="{69002728-DE1B-01E3-C6EB-D696D2D3CBD5}"/>
              </a:ext>
            </a:extLst>
          </p:cNvPr>
          <p:cNvSpPr/>
          <p:nvPr/>
        </p:nvSpPr>
        <p:spPr>
          <a:xfrm>
            <a:off x="4553589" y="2597500"/>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3600</a:t>
            </a:r>
            <a:endParaRPr kumimoji="1" lang="ja-JP" altLang="en-US" sz="1100" dirty="0">
              <a:solidFill>
                <a:schemeClr val="tx1"/>
              </a:solidFill>
            </a:endParaRPr>
          </a:p>
        </p:txBody>
      </p:sp>
      <p:sp>
        <p:nvSpPr>
          <p:cNvPr id="78" name="正方形/長方形 77">
            <a:extLst>
              <a:ext uri="{FF2B5EF4-FFF2-40B4-BE49-F238E27FC236}">
                <a16:creationId xmlns:a16="http://schemas.microsoft.com/office/drawing/2014/main" id="{B30B5FD1-2752-6BFA-0AB8-C4D953C01B21}"/>
              </a:ext>
            </a:extLst>
          </p:cNvPr>
          <p:cNvSpPr/>
          <p:nvPr/>
        </p:nvSpPr>
        <p:spPr>
          <a:xfrm>
            <a:off x="4543362" y="54041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450</a:t>
            </a:r>
            <a:endParaRPr kumimoji="1" lang="ja-JP" altLang="en-US" sz="1100" dirty="0">
              <a:solidFill>
                <a:schemeClr val="tx1"/>
              </a:solidFill>
            </a:endParaRPr>
          </a:p>
        </p:txBody>
      </p:sp>
      <p:sp>
        <p:nvSpPr>
          <p:cNvPr id="79" name="正方形/長方形 78">
            <a:extLst>
              <a:ext uri="{FF2B5EF4-FFF2-40B4-BE49-F238E27FC236}">
                <a16:creationId xmlns:a16="http://schemas.microsoft.com/office/drawing/2014/main" id="{6CCF4AC7-9FD1-0FFE-EF5D-224C2CE2D218}"/>
              </a:ext>
            </a:extLst>
          </p:cNvPr>
          <p:cNvSpPr/>
          <p:nvPr/>
        </p:nvSpPr>
        <p:spPr>
          <a:xfrm>
            <a:off x="5403385" y="69352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1800</a:t>
            </a:r>
            <a:endParaRPr kumimoji="1" lang="ja-JP" altLang="en-US" sz="1100" dirty="0">
              <a:solidFill>
                <a:schemeClr val="tx1"/>
              </a:solidFill>
            </a:endParaRPr>
          </a:p>
        </p:txBody>
      </p:sp>
      <p:sp>
        <p:nvSpPr>
          <p:cNvPr id="17" name="楕円 16">
            <a:extLst>
              <a:ext uri="{FF2B5EF4-FFF2-40B4-BE49-F238E27FC236}">
                <a16:creationId xmlns:a16="http://schemas.microsoft.com/office/drawing/2014/main" id="{46A296BB-C9EC-0833-B6EA-56397DEA2B16}"/>
              </a:ext>
            </a:extLst>
          </p:cNvPr>
          <p:cNvSpPr/>
          <p:nvPr/>
        </p:nvSpPr>
        <p:spPr>
          <a:xfrm>
            <a:off x="3866075" y="315511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9" name="楕円 18">
            <a:extLst>
              <a:ext uri="{FF2B5EF4-FFF2-40B4-BE49-F238E27FC236}">
                <a16:creationId xmlns:a16="http://schemas.microsoft.com/office/drawing/2014/main" id="{8257ADA8-6ED7-3BC3-6263-7F2F46653E5E}"/>
              </a:ext>
            </a:extLst>
          </p:cNvPr>
          <p:cNvSpPr/>
          <p:nvPr/>
        </p:nvSpPr>
        <p:spPr>
          <a:xfrm>
            <a:off x="3683351" y="332537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1" name="楕円 20">
            <a:extLst>
              <a:ext uri="{FF2B5EF4-FFF2-40B4-BE49-F238E27FC236}">
                <a16:creationId xmlns:a16="http://schemas.microsoft.com/office/drawing/2014/main" id="{D2D1F935-3056-4B45-88D1-1949DC8B4D79}"/>
              </a:ext>
            </a:extLst>
          </p:cNvPr>
          <p:cNvSpPr/>
          <p:nvPr/>
        </p:nvSpPr>
        <p:spPr>
          <a:xfrm>
            <a:off x="3504036" y="349620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2" name="楕円 21">
            <a:extLst>
              <a:ext uri="{FF2B5EF4-FFF2-40B4-BE49-F238E27FC236}">
                <a16:creationId xmlns:a16="http://schemas.microsoft.com/office/drawing/2014/main" id="{761E0D2D-B944-AEAA-3B65-9909AF12C477}"/>
              </a:ext>
            </a:extLst>
          </p:cNvPr>
          <p:cNvSpPr/>
          <p:nvPr/>
        </p:nvSpPr>
        <p:spPr>
          <a:xfrm>
            <a:off x="3322496" y="3656409"/>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5" name="楕円 24">
            <a:extLst>
              <a:ext uri="{FF2B5EF4-FFF2-40B4-BE49-F238E27FC236}">
                <a16:creationId xmlns:a16="http://schemas.microsoft.com/office/drawing/2014/main" id="{31F1F041-FDB4-1C14-17FF-1B8319F3B456}"/>
              </a:ext>
            </a:extLst>
          </p:cNvPr>
          <p:cNvSpPr/>
          <p:nvPr/>
        </p:nvSpPr>
        <p:spPr>
          <a:xfrm>
            <a:off x="3151141" y="381702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7" name="楕円 26">
            <a:extLst>
              <a:ext uri="{FF2B5EF4-FFF2-40B4-BE49-F238E27FC236}">
                <a16:creationId xmlns:a16="http://schemas.microsoft.com/office/drawing/2014/main" id="{820FFEEF-DF0E-85F9-2B71-6E8A94224719}"/>
              </a:ext>
            </a:extLst>
          </p:cNvPr>
          <p:cNvSpPr/>
          <p:nvPr/>
        </p:nvSpPr>
        <p:spPr>
          <a:xfrm>
            <a:off x="2970261" y="398244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8" name="楕円 27">
            <a:extLst>
              <a:ext uri="{FF2B5EF4-FFF2-40B4-BE49-F238E27FC236}">
                <a16:creationId xmlns:a16="http://schemas.microsoft.com/office/drawing/2014/main" id="{B8B416C7-C690-C88A-0420-815DB5D997D9}"/>
              </a:ext>
            </a:extLst>
          </p:cNvPr>
          <p:cNvSpPr/>
          <p:nvPr/>
        </p:nvSpPr>
        <p:spPr>
          <a:xfrm>
            <a:off x="3609922" y="2856509"/>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0" name="楕円 29">
            <a:extLst>
              <a:ext uri="{FF2B5EF4-FFF2-40B4-BE49-F238E27FC236}">
                <a16:creationId xmlns:a16="http://schemas.microsoft.com/office/drawing/2014/main" id="{92CA798C-66FC-462E-BBB9-D4D7FAB625C4}"/>
              </a:ext>
            </a:extLst>
          </p:cNvPr>
          <p:cNvSpPr/>
          <p:nvPr/>
        </p:nvSpPr>
        <p:spPr>
          <a:xfrm>
            <a:off x="3436723" y="301724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6" name="楕円 35">
            <a:extLst>
              <a:ext uri="{FF2B5EF4-FFF2-40B4-BE49-F238E27FC236}">
                <a16:creationId xmlns:a16="http://schemas.microsoft.com/office/drawing/2014/main" id="{3680DA7D-9ACA-5A0E-9537-44529A03C7A1}"/>
              </a:ext>
            </a:extLst>
          </p:cNvPr>
          <p:cNvSpPr/>
          <p:nvPr/>
        </p:nvSpPr>
        <p:spPr>
          <a:xfrm>
            <a:off x="3257408" y="318807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49" name="楕円 48">
            <a:extLst>
              <a:ext uri="{FF2B5EF4-FFF2-40B4-BE49-F238E27FC236}">
                <a16:creationId xmlns:a16="http://schemas.microsoft.com/office/drawing/2014/main" id="{E08F82BE-9F33-37F7-D88F-7D7B50CDA266}"/>
              </a:ext>
            </a:extLst>
          </p:cNvPr>
          <p:cNvSpPr/>
          <p:nvPr/>
        </p:nvSpPr>
        <p:spPr>
          <a:xfrm>
            <a:off x="3075868" y="3348280"/>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1" name="楕円 50">
            <a:extLst>
              <a:ext uri="{FF2B5EF4-FFF2-40B4-BE49-F238E27FC236}">
                <a16:creationId xmlns:a16="http://schemas.microsoft.com/office/drawing/2014/main" id="{75E1F4F7-630C-3EB9-6BA2-93230CC6BC3D}"/>
              </a:ext>
            </a:extLst>
          </p:cNvPr>
          <p:cNvSpPr/>
          <p:nvPr/>
        </p:nvSpPr>
        <p:spPr>
          <a:xfrm>
            <a:off x="2904513" y="350889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2" name="楕円 51">
            <a:extLst>
              <a:ext uri="{FF2B5EF4-FFF2-40B4-BE49-F238E27FC236}">
                <a16:creationId xmlns:a16="http://schemas.microsoft.com/office/drawing/2014/main" id="{8F5850FF-7B9E-1E1C-1804-12FC5EF29541}"/>
              </a:ext>
            </a:extLst>
          </p:cNvPr>
          <p:cNvSpPr/>
          <p:nvPr/>
        </p:nvSpPr>
        <p:spPr>
          <a:xfrm>
            <a:off x="2723633" y="367431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3" name="楕円 52">
            <a:extLst>
              <a:ext uri="{FF2B5EF4-FFF2-40B4-BE49-F238E27FC236}">
                <a16:creationId xmlns:a16="http://schemas.microsoft.com/office/drawing/2014/main" id="{6BC07135-EC81-0664-B720-3D055ADB44BF}"/>
              </a:ext>
            </a:extLst>
          </p:cNvPr>
          <p:cNvSpPr/>
          <p:nvPr/>
        </p:nvSpPr>
        <p:spPr>
          <a:xfrm>
            <a:off x="2734622" y="412032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3" name="テキスト ボックス 32">
            <a:extLst>
              <a:ext uri="{FF2B5EF4-FFF2-40B4-BE49-F238E27FC236}">
                <a16:creationId xmlns:a16="http://schemas.microsoft.com/office/drawing/2014/main" id="{D98A943C-3ECE-4301-3B29-1CBC9D15298E}"/>
              </a:ext>
            </a:extLst>
          </p:cNvPr>
          <p:cNvSpPr txBox="1"/>
          <p:nvPr/>
        </p:nvSpPr>
        <p:spPr>
          <a:xfrm>
            <a:off x="3976648" y="3937131"/>
            <a:ext cx="1185734" cy="276999"/>
          </a:xfrm>
          <a:prstGeom prst="rect">
            <a:avLst/>
          </a:prstGeom>
          <a:noFill/>
        </p:spPr>
        <p:txBody>
          <a:bodyPr wrap="square" rtlCol="0">
            <a:spAutoFit/>
          </a:bodyPr>
          <a:lstStyle/>
          <a:p>
            <a:r>
              <a:rPr kumimoji="1" lang="ja-JP" altLang="en-US" sz="1200" dirty="0"/>
              <a:t>実行委員会</a:t>
            </a:r>
          </a:p>
        </p:txBody>
      </p:sp>
      <p:sp>
        <p:nvSpPr>
          <p:cNvPr id="57" name="テキスト ボックス 56">
            <a:extLst>
              <a:ext uri="{FF2B5EF4-FFF2-40B4-BE49-F238E27FC236}">
                <a16:creationId xmlns:a16="http://schemas.microsoft.com/office/drawing/2014/main" id="{500DAE3B-2E6A-005C-4E42-B0C87EA19E55}"/>
              </a:ext>
            </a:extLst>
          </p:cNvPr>
          <p:cNvSpPr txBox="1"/>
          <p:nvPr/>
        </p:nvSpPr>
        <p:spPr>
          <a:xfrm>
            <a:off x="3815047" y="3148882"/>
            <a:ext cx="369332" cy="553998"/>
          </a:xfrm>
          <a:prstGeom prst="rect">
            <a:avLst/>
          </a:prstGeom>
          <a:noFill/>
        </p:spPr>
        <p:txBody>
          <a:bodyPr vert="eaVert" wrap="none" rtlCol="0">
            <a:spAutoFit/>
          </a:bodyPr>
          <a:lstStyle/>
          <a:p>
            <a:r>
              <a:rPr kumimoji="1" lang="ja-JP" altLang="en-US" sz="1200" dirty="0"/>
              <a:t>教育長</a:t>
            </a:r>
          </a:p>
        </p:txBody>
      </p:sp>
      <p:sp>
        <p:nvSpPr>
          <p:cNvPr id="59" name="テキスト ボックス 58">
            <a:extLst>
              <a:ext uri="{FF2B5EF4-FFF2-40B4-BE49-F238E27FC236}">
                <a16:creationId xmlns:a16="http://schemas.microsoft.com/office/drawing/2014/main" id="{2BCCFA9D-C791-C2D3-FDEA-363C5331FCCE}"/>
              </a:ext>
            </a:extLst>
          </p:cNvPr>
          <p:cNvSpPr txBox="1"/>
          <p:nvPr/>
        </p:nvSpPr>
        <p:spPr>
          <a:xfrm>
            <a:off x="3633135" y="3324058"/>
            <a:ext cx="369332" cy="1323439"/>
          </a:xfrm>
          <a:prstGeom prst="rect">
            <a:avLst/>
          </a:prstGeom>
          <a:noFill/>
        </p:spPr>
        <p:txBody>
          <a:bodyPr vert="eaVert" wrap="none" rtlCol="0">
            <a:spAutoFit/>
          </a:bodyPr>
          <a:lstStyle/>
          <a:p>
            <a:r>
              <a:rPr kumimoji="1" lang="ja-JP" altLang="en-US" sz="1200" dirty="0"/>
              <a:t>スポーツ協会会長</a:t>
            </a:r>
          </a:p>
        </p:txBody>
      </p:sp>
      <p:sp>
        <p:nvSpPr>
          <p:cNvPr id="62" name="テキスト ボックス 61">
            <a:extLst>
              <a:ext uri="{FF2B5EF4-FFF2-40B4-BE49-F238E27FC236}">
                <a16:creationId xmlns:a16="http://schemas.microsoft.com/office/drawing/2014/main" id="{2CE17024-34E1-D2D7-14D9-59A1D3940E1B}"/>
              </a:ext>
            </a:extLst>
          </p:cNvPr>
          <p:cNvSpPr txBox="1"/>
          <p:nvPr/>
        </p:nvSpPr>
        <p:spPr>
          <a:xfrm>
            <a:off x="3448482" y="3485812"/>
            <a:ext cx="369332" cy="1785104"/>
          </a:xfrm>
          <a:prstGeom prst="rect">
            <a:avLst/>
          </a:prstGeom>
          <a:noFill/>
        </p:spPr>
        <p:txBody>
          <a:bodyPr vert="eaVert" wrap="none" rtlCol="0">
            <a:spAutoFit/>
          </a:bodyPr>
          <a:lstStyle/>
          <a:p>
            <a:r>
              <a:rPr kumimoji="1" lang="ja-JP" altLang="en-US" sz="1200" dirty="0"/>
              <a:t>体育団体連絡協議会会長</a:t>
            </a:r>
          </a:p>
        </p:txBody>
      </p:sp>
      <p:sp>
        <p:nvSpPr>
          <p:cNvPr id="80" name="テキスト ボックス 79">
            <a:extLst>
              <a:ext uri="{FF2B5EF4-FFF2-40B4-BE49-F238E27FC236}">
                <a16:creationId xmlns:a16="http://schemas.microsoft.com/office/drawing/2014/main" id="{324DA540-9801-F3AB-8003-77988091F1D3}"/>
              </a:ext>
            </a:extLst>
          </p:cNvPr>
          <p:cNvSpPr txBox="1"/>
          <p:nvPr/>
        </p:nvSpPr>
        <p:spPr>
          <a:xfrm>
            <a:off x="3264738" y="3655262"/>
            <a:ext cx="369332" cy="1785104"/>
          </a:xfrm>
          <a:prstGeom prst="rect">
            <a:avLst/>
          </a:prstGeom>
          <a:noFill/>
        </p:spPr>
        <p:txBody>
          <a:bodyPr vert="eaVert" wrap="none" rtlCol="0">
            <a:spAutoFit/>
          </a:bodyPr>
          <a:lstStyle/>
          <a:p>
            <a:r>
              <a:rPr kumimoji="1" lang="ja-JP" altLang="en-US" sz="1200" dirty="0"/>
              <a:t>障害者スポーツ協会会長</a:t>
            </a:r>
          </a:p>
        </p:txBody>
      </p:sp>
      <p:sp>
        <p:nvSpPr>
          <p:cNvPr id="81" name="テキスト ボックス 80">
            <a:extLst>
              <a:ext uri="{FF2B5EF4-FFF2-40B4-BE49-F238E27FC236}">
                <a16:creationId xmlns:a16="http://schemas.microsoft.com/office/drawing/2014/main" id="{57B006B4-36FA-5776-51AA-42F1EE3EC83F}"/>
              </a:ext>
            </a:extLst>
          </p:cNvPr>
          <p:cNvSpPr txBox="1"/>
          <p:nvPr/>
        </p:nvSpPr>
        <p:spPr>
          <a:xfrm>
            <a:off x="3094225" y="3816044"/>
            <a:ext cx="369332" cy="1169551"/>
          </a:xfrm>
          <a:prstGeom prst="rect">
            <a:avLst/>
          </a:prstGeom>
          <a:noFill/>
        </p:spPr>
        <p:txBody>
          <a:bodyPr vert="eaVert" wrap="none" rtlCol="0">
            <a:spAutoFit/>
          </a:bodyPr>
          <a:lstStyle/>
          <a:p>
            <a:r>
              <a:rPr kumimoji="1" lang="ja-JP" altLang="en-US" sz="1200" dirty="0"/>
              <a:t>商工会議所会頭</a:t>
            </a:r>
          </a:p>
        </p:txBody>
      </p:sp>
      <p:sp>
        <p:nvSpPr>
          <p:cNvPr id="82" name="テキスト ボックス 81">
            <a:extLst>
              <a:ext uri="{FF2B5EF4-FFF2-40B4-BE49-F238E27FC236}">
                <a16:creationId xmlns:a16="http://schemas.microsoft.com/office/drawing/2014/main" id="{EFE8EE67-AC7C-7810-A854-804D0F4761AC}"/>
              </a:ext>
            </a:extLst>
          </p:cNvPr>
          <p:cNvSpPr txBox="1"/>
          <p:nvPr/>
        </p:nvSpPr>
        <p:spPr>
          <a:xfrm>
            <a:off x="2904019" y="3975136"/>
            <a:ext cx="369332" cy="1169551"/>
          </a:xfrm>
          <a:prstGeom prst="rect">
            <a:avLst/>
          </a:prstGeom>
          <a:noFill/>
        </p:spPr>
        <p:txBody>
          <a:bodyPr vert="eaVert" wrap="none" rtlCol="0">
            <a:spAutoFit/>
          </a:bodyPr>
          <a:lstStyle/>
          <a:p>
            <a:r>
              <a:rPr kumimoji="1" lang="ja-JP" altLang="en-US" sz="1200" dirty="0"/>
              <a:t>瀬田商工会会長</a:t>
            </a:r>
          </a:p>
        </p:txBody>
      </p:sp>
      <p:sp>
        <p:nvSpPr>
          <p:cNvPr id="84" name="テキスト ボックス 83">
            <a:extLst>
              <a:ext uri="{FF2B5EF4-FFF2-40B4-BE49-F238E27FC236}">
                <a16:creationId xmlns:a16="http://schemas.microsoft.com/office/drawing/2014/main" id="{6714871C-239B-4A6F-BD08-D4F55CCEA18B}"/>
              </a:ext>
            </a:extLst>
          </p:cNvPr>
          <p:cNvSpPr txBox="1"/>
          <p:nvPr/>
        </p:nvSpPr>
        <p:spPr>
          <a:xfrm>
            <a:off x="3547604" y="2061973"/>
            <a:ext cx="369332" cy="1169551"/>
          </a:xfrm>
          <a:prstGeom prst="rect">
            <a:avLst/>
          </a:prstGeom>
          <a:noFill/>
        </p:spPr>
        <p:txBody>
          <a:bodyPr vert="eaVert" wrap="none" rtlCol="0">
            <a:spAutoFit/>
          </a:bodyPr>
          <a:lstStyle/>
          <a:p>
            <a:r>
              <a:rPr kumimoji="1" lang="ja-JP" altLang="en-US" sz="1200" dirty="0"/>
              <a:t>副市長（國松）</a:t>
            </a:r>
          </a:p>
        </p:txBody>
      </p:sp>
      <p:sp>
        <p:nvSpPr>
          <p:cNvPr id="92" name="テキスト ボックス 91">
            <a:extLst>
              <a:ext uri="{FF2B5EF4-FFF2-40B4-BE49-F238E27FC236}">
                <a16:creationId xmlns:a16="http://schemas.microsoft.com/office/drawing/2014/main" id="{3C398150-2235-E96F-1517-A048E55E4815}"/>
              </a:ext>
            </a:extLst>
          </p:cNvPr>
          <p:cNvSpPr txBox="1"/>
          <p:nvPr/>
        </p:nvSpPr>
        <p:spPr>
          <a:xfrm>
            <a:off x="3366960" y="2216952"/>
            <a:ext cx="369332" cy="1169551"/>
          </a:xfrm>
          <a:prstGeom prst="rect">
            <a:avLst/>
          </a:prstGeom>
          <a:noFill/>
        </p:spPr>
        <p:txBody>
          <a:bodyPr vert="eaVert" wrap="none" rtlCol="0">
            <a:spAutoFit/>
          </a:bodyPr>
          <a:lstStyle/>
          <a:p>
            <a:r>
              <a:rPr kumimoji="1" lang="ja-JP" altLang="en-US" sz="1200" dirty="0"/>
              <a:t>副市長（北澗）</a:t>
            </a:r>
          </a:p>
        </p:txBody>
      </p:sp>
      <p:sp>
        <p:nvSpPr>
          <p:cNvPr id="93" name="テキスト ボックス 92">
            <a:extLst>
              <a:ext uri="{FF2B5EF4-FFF2-40B4-BE49-F238E27FC236}">
                <a16:creationId xmlns:a16="http://schemas.microsoft.com/office/drawing/2014/main" id="{9FB26AB6-8A5C-1750-600F-62CD9576BCEE}"/>
              </a:ext>
            </a:extLst>
          </p:cNvPr>
          <p:cNvSpPr txBox="1"/>
          <p:nvPr/>
        </p:nvSpPr>
        <p:spPr>
          <a:xfrm>
            <a:off x="3185778" y="2577273"/>
            <a:ext cx="369332" cy="861774"/>
          </a:xfrm>
          <a:prstGeom prst="rect">
            <a:avLst/>
          </a:prstGeom>
          <a:noFill/>
        </p:spPr>
        <p:txBody>
          <a:bodyPr vert="eaVert" wrap="none" rtlCol="0">
            <a:spAutoFit/>
          </a:bodyPr>
          <a:lstStyle/>
          <a:p>
            <a:r>
              <a:rPr kumimoji="1" lang="ja-JP" altLang="en-US" sz="1200" dirty="0"/>
              <a:t>議会副議長</a:t>
            </a:r>
          </a:p>
        </p:txBody>
      </p:sp>
      <p:sp>
        <p:nvSpPr>
          <p:cNvPr id="96" name="テキスト ボックス 95">
            <a:extLst>
              <a:ext uri="{FF2B5EF4-FFF2-40B4-BE49-F238E27FC236}">
                <a16:creationId xmlns:a16="http://schemas.microsoft.com/office/drawing/2014/main" id="{4FE00F39-BE1E-40BC-C64F-9824F8D0AA32}"/>
              </a:ext>
            </a:extLst>
          </p:cNvPr>
          <p:cNvSpPr txBox="1"/>
          <p:nvPr/>
        </p:nvSpPr>
        <p:spPr>
          <a:xfrm>
            <a:off x="3003610" y="1975341"/>
            <a:ext cx="369332" cy="1631216"/>
          </a:xfrm>
          <a:prstGeom prst="rect">
            <a:avLst/>
          </a:prstGeom>
          <a:noFill/>
        </p:spPr>
        <p:txBody>
          <a:bodyPr vert="eaVert" wrap="none" rtlCol="0">
            <a:spAutoFit/>
          </a:bodyPr>
          <a:lstStyle/>
          <a:p>
            <a:r>
              <a:rPr kumimoji="1" lang="ja-JP" altLang="en-US" sz="1200" dirty="0"/>
              <a:t>中央学区自治連合会長</a:t>
            </a:r>
          </a:p>
        </p:txBody>
      </p:sp>
      <p:sp>
        <p:nvSpPr>
          <p:cNvPr id="97" name="テキスト ボックス 96">
            <a:extLst>
              <a:ext uri="{FF2B5EF4-FFF2-40B4-BE49-F238E27FC236}">
                <a16:creationId xmlns:a16="http://schemas.microsoft.com/office/drawing/2014/main" id="{F441156C-2D61-B3F1-4411-39A4A8FCEA92}"/>
              </a:ext>
            </a:extLst>
          </p:cNvPr>
          <p:cNvSpPr txBox="1"/>
          <p:nvPr/>
        </p:nvSpPr>
        <p:spPr>
          <a:xfrm>
            <a:off x="2822522" y="2130797"/>
            <a:ext cx="369332" cy="1631216"/>
          </a:xfrm>
          <a:prstGeom prst="rect">
            <a:avLst/>
          </a:prstGeom>
          <a:noFill/>
        </p:spPr>
        <p:txBody>
          <a:bodyPr vert="eaVert" wrap="none" rtlCol="0">
            <a:spAutoFit/>
          </a:bodyPr>
          <a:lstStyle/>
          <a:p>
            <a:r>
              <a:rPr kumimoji="1" lang="ja-JP" altLang="en-US" sz="1200" dirty="0"/>
              <a:t>平野学区自治連合会長</a:t>
            </a:r>
          </a:p>
        </p:txBody>
      </p:sp>
      <p:sp>
        <p:nvSpPr>
          <p:cNvPr id="98" name="テキスト ボックス 97">
            <a:extLst>
              <a:ext uri="{FF2B5EF4-FFF2-40B4-BE49-F238E27FC236}">
                <a16:creationId xmlns:a16="http://schemas.microsoft.com/office/drawing/2014/main" id="{E835D03E-DD0E-DF7B-FA04-7C6F1F0E5C75}"/>
              </a:ext>
            </a:extLst>
          </p:cNvPr>
          <p:cNvSpPr txBox="1"/>
          <p:nvPr/>
        </p:nvSpPr>
        <p:spPr>
          <a:xfrm>
            <a:off x="2630892" y="2456324"/>
            <a:ext cx="369332" cy="1477328"/>
          </a:xfrm>
          <a:prstGeom prst="rect">
            <a:avLst/>
          </a:prstGeom>
          <a:noFill/>
        </p:spPr>
        <p:txBody>
          <a:bodyPr vert="eaVert" wrap="none" rtlCol="0">
            <a:spAutoFit/>
          </a:bodyPr>
          <a:lstStyle/>
          <a:p>
            <a:r>
              <a:rPr kumimoji="1" lang="ja-JP" altLang="en-US" sz="1200" dirty="0"/>
              <a:t>ボーイスカウト会長</a:t>
            </a:r>
          </a:p>
        </p:txBody>
      </p:sp>
      <p:sp>
        <p:nvSpPr>
          <p:cNvPr id="100" name="楕円 99">
            <a:extLst>
              <a:ext uri="{FF2B5EF4-FFF2-40B4-BE49-F238E27FC236}">
                <a16:creationId xmlns:a16="http://schemas.microsoft.com/office/drawing/2014/main" id="{F1D05034-7627-8C51-AF0B-5D32586C71B1}"/>
              </a:ext>
            </a:extLst>
          </p:cNvPr>
          <p:cNvSpPr/>
          <p:nvPr/>
        </p:nvSpPr>
        <p:spPr>
          <a:xfrm>
            <a:off x="7433301" y="3034008"/>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楕円 100">
            <a:extLst>
              <a:ext uri="{FF2B5EF4-FFF2-40B4-BE49-F238E27FC236}">
                <a16:creationId xmlns:a16="http://schemas.microsoft.com/office/drawing/2014/main" id="{45840A88-04B6-B2D6-041D-3E6F0444B5ED}"/>
              </a:ext>
            </a:extLst>
          </p:cNvPr>
          <p:cNvSpPr/>
          <p:nvPr/>
        </p:nvSpPr>
        <p:spPr>
          <a:xfrm>
            <a:off x="7642610" y="320971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楕円 101">
            <a:extLst>
              <a:ext uri="{FF2B5EF4-FFF2-40B4-BE49-F238E27FC236}">
                <a16:creationId xmlns:a16="http://schemas.microsoft.com/office/drawing/2014/main" id="{9D5DB4C3-BAE4-26C9-1203-0AC6AF6104C9}"/>
              </a:ext>
            </a:extLst>
          </p:cNvPr>
          <p:cNvSpPr/>
          <p:nvPr/>
        </p:nvSpPr>
        <p:spPr>
          <a:xfrm>
            <a:off x="7861712" y="339401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楕円 102">
            <a:extLst>
              <a:ext uri="{FF2B5EF4-FFF2-40B4-BE49-F238E27FC236}">
                <a16:creationId xmlns:a16="http://schemas.microsoft.com/office/drawing/2014/main" id="{C60E526F-879E-D9B8-B60B-C412DE68BC70}"/>
              </a:ext>
            </a:extLst>
          </p:cNvPr>
          <p:cNvSpPr/>
          <p:nvPr/>
        </p:nvSpPr>
        <p:spPr>
          <a:xfrm>
            <a:off x="8063923" y="3574709"/>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楕円 103">
            <a:extLst>
              <a:ext uri="{FF2B5EF4-FFF2-40B4-BE49-F238E27FC236}">
                <a16:creationId xmlns:a16="http://schemas.microsoft.com/office/drawing/2014/main" id="{65F98778-BC56-D065-AE0B-4F33732847C6}"/>
              </a:ext>
            </a:extLst>
          </p:cNvPr>
          <p:cNvSpPr/>
          <p:nvPr/>
        </p:nvSpPr>
        <p:spPr>
          <a:xfrm>
            <a:off x="8272901" y="3747730"/>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楕円 104">
            <a:extLst>
              <a:ext uri="{FF2B5EF4-FFF2-40B4-BE49-F238E27FC236}">
                <a16:creationId xmlns:a16="http://schemas.microsoft.com/office/drawing/2014/main" id="{1729BE03-1677-16F6-F965-67C485845D3F}"/>
              </a:ext>
            </a:extLst>
          </p:cNvPr>
          <p:cNvSpPr/>
          <p:nvPr/>
        </p:nvSpPr>
        <p:spPr>
          <a:xfrm>
            <a:off x="8480301" y="392782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テキスト ボックス 105">
            <a:extLst>
              <a:ext uri="{FF2B5EF4-FFF2-40B4-BE49-F238E27FC236}">
                <a16:creationId xmlns:a16="http://schemas.microsoft.com/office/drawing/2014/main" id="{9E28FEBB-028F-9917-66F8-E1D3CF4E4D3B}"/>
              </a:ext>
            </a:extLst>
          </p:cNvPr>
          <p:cNvSpPr txBox="1"/>
          <p:nvPr/>
        </p:nvSpPr>
        <p:spPr>
          <a:xfrm>
            <a:off x="7367719" y="3025967"/>
            <a:ext cx="369332" cy="1852763"/>
          </a:xfrm>
          <a:prstGeom prst="rect">
            <a:avLst/>
          </a:prstGeom>
          <a:noFill/>
        </p:spPr>
        <p:txBody>
          <a:bodyPr vert="eaVert" wrap="square" rtlCol="0">
            <a:spAutoFit/>
          </a:bodyPr>
          <a:lstStyle/>
          <a:p>
            <a:r>
              <a:rPr kumimoji="1" lang="ja-JP" altLang="en-US" sz="1200" dirty="0"/>
              <a:t>斎藤　衆議院議員　代理</a:t>
            </a:r>
          </a:p>
        </p:txBody>
      </p:sp>
      <p:sp>
        <p:nvSpPr>
          <p:cNvPr id="107" name="テキスト ボックス 106">
            <a:extLst>
              <a:ext uri="{FF2B5EF4-FFF2-40B4-BE49-F238E27FC236}">
                <a16:creationId xmlns:a16="http://schemas.microsoft.com/office/drawing/2014/main" id="{B095B8D8-821D-33F4-2A2D-1B7304AB1408}"/>
              </a:ext>
            </a:extLst>
          </p:cNvPr>
          <p:cNvSpPr txBox="1"/>
          <p:nvPr/>
        </p:nvSpPr>
        <p:spPr>
          <a:xfrm>
            <a:off x="7577289" y="3180862"/>
            <a:ext cx="369332" cy="2176826"/>
          </a:xfrm>
          <a:prstGeom prst="rect">
            <a:avLst/>
          </a:prstGeom>
          <a:noFill/>
        </p:spPr>
        <p:txBody>
          <a:bodyPr vert="eaVert" wrap="square" rtlCol="0">
            <a:spAutoFit/>
          </a:bodyPr>
          <a:lstStyle/>
          <a:p>
            <a:r>
              <a:rPr kumimoji="1" lang="ja-JP" altLang="en-US" sz="1200" dirty="0"/>
              <a:t>大岡　衆議院議員</a:t>
            </a:r>
          </a:p>
        </p:txBody>
      </p:sp>
      <p:sp>
        <p:nvSpPr>
          <p:cNvPr id="108" name="テキスト ボックス 107">
            <a:extLst>
              <a:ext uri="{FF2B5EF4-FFF2-40B4-BE49-F238E27FC236}">
                <a16:creationId xmlns:a16="http://schemas.microsoft.com/office/drawing/2014/main" id="{238FC088-26B6-7A1A-C9EA-693F9530B30E}"/>
              </a:ext>
            </a:extLst>
          </p:cNvPr>
          <p:cNvSpPr txBox="1"/>
          <p:nvPr/>
        </p:nvSpPr>
        <p:spPr>
          <a:xfrm>
            <a:off x="7806039" y="3362669"/>
            <a:ext cx="369332" cy="1896421"/>
          </a:xfrm>
          <a:prstGeom prst="rect">
            <a:avLst/>
          </a:prstGeom>
          <a:noFill/>
        </p:spPr>
        <p:txBody>
          <a:bodyPr vert="eaVert" wrap="square" rtlCol="0">
            <a:spAutoFit/>
          </a:bodyPr>
          <a:lstStyle/>
          <a:p>
            <a:r>
              <a:rPr kumimoji="1" lang="ja-JP" altLang="en-US" sz="1200" dirty="0"/>
              <a:t>小寺　衆議院議員</a:t>
            </a:r>
          </a:p>
        </p:txBody>
      </p:sp>
      <p:sp>
        <p:nvSpPr>
          <p:cNvPr id="109" name="テキスト ボックス 108">
            <a:extLst>
              <a:ext uri="{FF2B5EF4-FFF2-40B4-BE49-F238E27FC236}">
                <a16:creationId xmlns:a16="http://schemas.microsoft.com/office/drawing/2014/main" id="{6D067180-BDC4-0315-71CE-2BE801DC2818}"/>
              </a:ext>
            </a:extLst>
          </p:cNvPr>
          <p:cNvSpPr txBox="1"/>
          <p:nvPr/>
        </p:nvSpPr>
        <p:spPr>
          <a:xfrm>
            <a:off x="8006120" y="3568175"/>
            <a:ext cx="369332" cy="2176826"/>
          </a:xfrm>
          <a:prstGeom prst="rect">
            <a:avLst/>
          </a:prstGeom>
          <a:noFill/>
        </p:spPr>
        <p:txBody>
          <a:bodyPr vert="eaVert" wrap="square" rtlCol="0">
            <a:spAutoFit/>
          </a:bodyPr>
          <a:lstStyle/>
          <a:p>
            <a:r>
              <a:rPr kumimoji="1" lang="ja-JP" altLang="en-US" sz="1200" dirty="0"/>
              <a:t>北野　衆議院議員　代理</a:t>
            </a:r>
          </a:p>
        </p:txBody>
      </p:sp>
      <p:sp>
        <p:nvSpPr>
          <p:cNvPr id="110" name="テキスト ボックス 109">
            <a:extLst>
              <a:ext uri="{FF2B5EF4-FFF2-40B4-BE49-F238E27FC236}">
                <a16:creationId xmlns:a16="http://schemas.microsoft.com/office/drawing/2014/main" id="{67418012-337C-678C-5891-51228BA33198}"/>
              </a:ext>
            </a:extLst>
          </p:cNvPr>
          <p:cNvSpPr txBox="1"/>
          <p:nvPr/>
        </p:nvSpPr>
        <p:spPr>
          <a:xfrm>
            <a:off x="8207793" y="3739739"/>
            <a:ext cx="369332" cy="2176826"/>
          </a:xfrm>
          <a:prstGeom prst="rect">
            <a:avLst/>
          </a:prstGeom>
          <a:noFill/>
        </p:spPr>
        <p:txBody>
          <a:bodyPr vert="eaVert" wrap="square" rtlCol="0">
            <a:spAutoFit/>
          </a:bodyPr>
          <a:lstStyle/>
          <a:p>
            <a:r>
              <a:rPr kumimoji="1" lang="ja-JP" altLang="en-US" sz="1200" dirty="0"/>
              <a:t>小鑓　参議院議員</a:t>
            </a:r>
          </a:p>
        </p:txBody>
      </p:sp>
      <p:sp>
        <p:nvSpPr>
          <p:cNvPr id="111" name="テキスト ボックス 110">
            <a:extLst>
              <a:ext uri="{FF2B5EF4-FFF2-40B4-BE49-F238E27FC236}">
                <a16:creationId xmlns:a16="http://schemas.microsoft.com/office/drawing/2014/main" id="{4EEE35D9-A45F-C3F1-5367-5C878662FC90}"/>
              </a:ext>
            </a:extLst>
          </p:cNvPr>
          <p:cNvSpPr txBox="1"/>
          <p:nvPr/>
        </p:nvSpPr>
        <p:spPr>
          <a:xfrm>
            <a:off x="8427400" y="3899848"/>
            <a:ext cx="369332" cy="2176826"/>
          </a:xfrm>
          <a:prstGeom prst="rect">
            <a:avLst/>
          </a:prstGeom>
          <a:noFill/>
        </p:spPr>
        <p:txBody>
          <a:bodyPr vert="eaVert" wrap="square" rtlCol="0">
            <a:spAutoFit/>
          </a:bodyPr>
          <a:lstStyle/>
          <a:p>
            <a:r>
              <a:rPr kumimoji="1" lang="ja-JP" altLang="en-US" sz="1200" dirty="0"/>
              <a:t>嘉田　参議院議員</a:t>
            </a:r>
          </a:p>
        </p:txBody>
      </p:sp>
      <p:sp>
        <p:nvSpPr>
          <p:cNvPr id="83" name="テキスト ボックス 82">
            <a:extLst>
              <a:ext uri="{FF2B5EF4-FFF2-40B4-BE49-F238E27FC236}">
                <a16:creationId xmlns:a16="http://schemas.microsoft.com/office/drawing/2014/main" id="{86FA5236-F208-C038-74EB-BC922CEC7D9C}"/>
              </a:ext>
            </a:extLst>
          </p:cNvPr>
          <p:cNvSpPr txBox="1"/>
          <p:nvPr/>
        </p:nvSpPr>
        <p:spPr>
          <a:xfrm>
            <a:off x="2664039" y="4135370"/>
            <a:ext cx="369332" cy="707886"/>
          </a:xfrm>
          <a:prstGeom prst="rect">
            <a:avLst/>
          </a:prstGeom>
          <a:noFill/>
        </p:spPr>
        <p:txBody>
          <a:bodyPr vert="eaVert" wrap="none" rtlCol="0">
            <a:spAutoFit/>
          </a:bodyPr>
          <a:lstStyle/>
          <a:p>
            <a:r>
              <a:rPr kumimoji="1" lang="ja-JP" altLang="en-US" sz="1200" dirty="0"/>
              <a:t>議会議長</a:t>
            </a:r>
          </a:p>
        </p:txBody>
      </p:sp>
    </p:spTree>
    <p:extLst>
      <p:ext uri="{BB962C8B-B14F-4D97-AF65-F5344CB8AC3E}">
        <p14:creationId xmlns:p14="http://schemas.microsoft.com/office/powerpoint/2010/main" val="3275348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259260D3-D992-9586-7BCC-AE9C679AA316}"/>
              </a:ext>
            </a:extLst>
          </p:cNvPr>
          <p:cNvSpPr/>
          <p:nvPr/>
        </p:nvSpPr>
        <p:spPr>
          <a:xfrm>
            <a:off x="2794321" y="327673"/>
            <a:ext cx="5553537" cy="403075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0E267E00-985B-A821-EA80-584F6BE15B52}"/>
              </a:ext>
            </a:extLst>
          </p:cNvPr>
          <p:cNvSpPr/>
          <p:nvPr/>
        </p:nvSpPr>
        <p:spPr>
          <a:xfrm>
            <a:off x="4553083" y="400633"/>
            <a:ext cx="2473911" cy="2475741"/>
          </a:xfrm>
          <a:prstGeom prst="rect">
            <a:avLst/>
          </a:prstGeom>
          <a:solidFill>
            <a:srgbClr val="FF5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4" name="グループ化 3">
            <a:extLst>
              <a:ext uri="{FF2B5EF4-FFF2-40B4-BE49-F238E27FC236}">
                <a16:creationId xmlns:a16="http://schemas.microsoft.com/office/drawing/2014/main" id="{1FC04D2E-93F7-CA51-C588-70EA8434BA0C}"/>
              </a:ext>
            </a:extLst>
          </p:cNvPr>
          <p:cNvGrpSpPr/>
          <p:nvPr/>
        </p:nvGrpSpPr>
        <p:grpSpPr>
          <a:xfrm>
            <a:off x="-327173" y="0"/>
            <a:ext cx="739775" cy="6858000"/>
            <a:chOff x="-177308" y="0"/>
            <a:chExt cx="739866" cy="2897823"/>
          </a:xfrm>
        </p:grpSpPr>
        <p:sp>
          <p:nvSpPr>
            <p:cNvPr id="5" name="フローチャート: 処理 4">
              <a:extLst>
                <a:ext uri="{FF2B5EF4-FFF2-40B4-BE49-F238E27FC236}">
                  <a16:creationId xmlns:a16="http://schemas.microsoft.com/office/drawing/2014/main" id="{B312B87C-6A54-8F38-19FB-F6F2CCAA61F4}"/>
                </a:ext>
              </a:extLst>
            </p:cNvPr>
            <p:cNvSpPr/>
            <p:nvPr/>
          </p:nvSpPr>
          <p:spPr>
            <a:xfrm rot="5400000">
              <a:off x="-1078683" y="1323250"/>
              <a:ext cx="2897823" cy="251324"/>
            </a:xfrm>
            <a:prstGeom prst="flowChart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6" name="テキスト ボックス 30">
              <a:extLst>
                <a:ext uri="{FF2B5EF4-FFF2-40B4-BE49-F238E27FC236}">
                  <a16:creationId xmlns:a16="http://schemas.microsoft.com/office/drawing/2014/main" id="{80993FDE-3644-6D34-26C3-6A2053719980}"/>
                </a:ext>
              </a:extLst>
            </p:cNvPr>
            <p:cNvSpPr txBox="1"/>
            <p:nvPr/>
          </p:nvSpPr>
          <p:spPr>
            <a:xfrm>
              <a:off x="-177308" y="1030334"/>
              <a:ext cx="739866" cy="434277"/>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琵琶湖側</a:t>
              </a:r>
              <a:endParaRPr lang="ja-JP" sz="1050" kern="100" dirty="0">
                <a:effectLst/>
                <a:latin typeface="+mn-ea"/>
                <a:cs typeface="Times New Roman" panose="02020603050405020304" pitchFamily="18" charset="0"/>
              </a:endParaRPr>
            </a:p>
          </p:txBody>
        </p:sp>
      </p:grpSp>
      <p:grpSp>
        <p:nvGrpSpPr>
          <p:cNvPr id="7" name="グループ化 6">
            <a:extLst>
              <a:ext uri="{FF2B5EF4-FFF2-40B4-BE49-F238E27FC236}">
                <a16:creationId xmlns:a16="http://schemas.microsoft.com/office/drawing/2014/main" id="{0B06520D-AE15-1A25-0956-AF099083F40D}"/>
              </a:ext>
            </a:extLst>
          </p:cNvPr>
          <p:cNvGrpSpPr/>
          <p:nvPr/>
        </p:nvGrpSpPr>
        <p:grpSpPr>
          <a:xfrm>
            <a:off x="9166225" y="-28227"/>
            <a:ext cx="739775" cy="6857997"/>
            <a:chOff x="-158639" y="0"/>
            <a:chExt cx="739866" cy="2893832"/>
          </a:xfrm>
        </p:grpSpPr>
        <p:sp>
          <p:nvSpPr>
            <p:cNvPr id="8" name="フローチャート: 処理 7">
              <a:extLst>
                <a:ext uri="{FF2B5EF4-FFF2-40B4-BE49-F238E27FC236}">
                  <a16:creationId xmlns:a16="http://schemas.microsoft.com/office/drawing/2014/main" id="{AE0EDA9F-117D-027A-D277-07ED9F404EE5}"/>
                </a:ext>
              </a:extLst>
            </p:cNvPr>
            <p:cNvSpPr/>
            <p:nvPr/>
          </p:nvSpPr>
          <p:spPr>
            <a:xfrm rot="5400000">
              <a:off x="-1060723" y="1315788"/>
              <a:ext cx="2893832" cy="262255"/>
            </a:xfrm>
            <a:prstGeom prst="flowChartProcess">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9" name="テキスト ボックス 48">
              <a:extLst>
                <a:ext uri="{FF2B5EF4-FFF2-40B4-BE49-F238E27FC236}">
                  <a16:creationId xmlns:a16="http://schemas.microsoft.com/office/drawing/2014/main" id="{063E774C-7DDE-9867-2327-3C6D217C9CF5}"/>
                </a:ext>
              </a:extLst>
            </p:cNvPr>
            <p:cNvSpPr txBox="1"/>
            <p:nvPr/>
          </p:nvSpPr>
          <p:spPr>
            <a:xfrm>
              <a:off x="-158639" y="1263072"/>
              <a:ext cx="739866" cy="1504405"/>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山側</a:t>
              </a:r>
              <a:endParaRPr lang="ja-JP" sz="1050" kern="100" dirty="0">
                <a:effectLst/>
                <a:latin typeface="+mn-ea"/>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08A18E60-9E1C-BC09-8BBD-645FACA7D4BD}"/>
              </a:ext>
            </a:extLst>
          </p:cNvPr>
          <p:cNvGrpSpPr/>
          <p:nvPr/>
        </p:nvGrpSpPr>
        <p:grpSpPr>
          <a:xfrm>
            <a:off x="2687215" y="5457229"/>
            <a:ext cx="6097238" cy="369570"/>
            <a:chOff x="-1" y="62421"/>
            <a:chExt cx="6503651" cy="370114"/>
          </a:xfrm>
        </p:grpSpPr>
        <p:sp>
          <p:nvSpPr>
            <p:cNvPr id="11" name="正方形/長方形 10">
              <a:extLst>
                <a:ext uri="{FF2B5EF4-FFF2-40B4-BE49-F238E27FC236}">
                  <a16:creationId xmlns:a16="http://schemas.microsoft.com/office/drawing/2014/main" id="{DA15C844-0A42-E096-980D-DA62383F1677}"/>
                </a:ext>
              </a:extLst>
            </p:cNvPr>
            <p:cNvSpPr/>
            <p:nvPr/>
          </p:nvSpPr>
          <p:spPr>
            <a:xfrm>
              <a:off x="-1" y="97972"/>
              <a:ext cx="6503651" cy="17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テキスト ボックス 51">
              <a:extLst>
                <a:ext uri="{FF2B5EF4-FFF2-40B4-BE49-F238E27FC236}">
                  <a16:creationId xmlns:a16="http://schemas.microsoft.com/office/drawing/2014/main" id="{5BEFB666-DA1E-216F-0849-7AFEC32BCDDC}"/>
                </a:ext>
              </a:extLst>
            </p:cNvPr>
            <p:cNvSpPr txBox="1"/>
            <p:nvPr/>
          </p:nvSpPr>
          <p:spPr>
            <a:xfrm>
              <a:off x="5210452" y="62421"/>
              <a:ext cx="1275514" cy="37011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游明朝" panose="02020400000000000000" pitchFamily="18" charset="-128"/>
                  <a:ea typeface="BIZ UDゴシック" panose="020B0400000000000000" pitchFamily="49" charset="-128"/>
                  <a:cs typeface="Times New Roman" panose="02020603050405020304" pitchFamily="18" charset="0"/>
                </a:rPr>
                <a:t>スタートライン</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13" name="正方形/長方形 12">
            <a:extLst>
              <a:ext uri="{FF2B5EF4-FFF2-40B4-BE49-F238E27FC236}">
                <a16:creationId xmlns:a16="http://schemas.microsoft.com/office/drawing/2014/main" id="{685C7142-8306-03F0-FFD8-1B4CD1240827}"/>
              </a:ext>
            </a:extLst>
          </p:cNvPr>
          <p:cNvSpPr/>
          <p:nvPr/>
        </p:nvSpPr>
        <p:spPr>
          <a:xfrm>
            <a:off x="5068637" y="491689"/>
            <a:ext cx="1423758" cy="4601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正方形/長方形 13">
            <a:extLst>
              <a:ext uri="{FF2B5EF4-FFF2-40B4-BE49-F238E27FC236}">
                <a16:creationId xmlns:a16="http://schemas.microsoft.com/office/drawing/2014/main" id="{F3ACD33E-4333-ACF2-750A-E3793E6C060F}"/>
              </a:ext>
            </a:extLst>
          </p:cNvPr>
          <p:cNvSpPr/>
          <p:nvPr/>
        </p:nvSpPr>
        <p:spPr>
          <a:xfrm>
            <a:off x="5309995" y="2991550"/>
            <a:ext cx="931394" cy="4601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0" name="Rectangle 22">
            <a:extLst>
              <a:ext uri="{FF2B5EF4-FFF2-40B4-BE49-F238E27FC236}">
                <a16:creationId xmlns:a16="http://schemas.microsoft.com/office/drawing/2014/main" id="{B06435F8-8B31-95D7-B356-9E98AD917E66}"/>
              </a:ext>
            </a:extLst>
          </p:cNvPr>
          <p:cNvSpPr>
            <a:spLocks noChangeArrowheads="1"/>
          </p:cNvSpPr>
          <p:nvPr/>
        </p:nvSpPr>
        <p:spPr bwMode="auto">
          <a:xfrm>
            <a:off x="0" y="4572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31" name="グラフィックス 30" descr="無線マイク 単色塗りつぶし">
            <a:extLst>
              <a:ext uri="{FF2B5EF4-FFF2-40B4-BE49-F238E27FC236}">
                <a16:creationId xmlns:a16="http://schemas.microsoft.com/office/drawing/2014/main" id="{C8F72B0D-02F4-15DD-DBCC-40CEC0D674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52061" y="2374619"/>
            <a:ext cx="247261" cy="247261"/>
          </a:xfrm>
          <a:prstGeom prst="rect">
            <a:avLst/>
          </a:prstGeom>
        </p:spPr>
      </p:pic>
      <p:sp>
        <p:nvSpPr>
          <p:cNvPr id="32" name="テキスト ボックス 31">
            <a:extLst>
              <a:ext uri="{FF2B5EF4-FFF2-40B4-BE49-F238E27FC236}">
                <a16:creationId xmlns:a16="http://schemas.microsoft.com/office/drawing/2014/main" id="{287CFD01-CF96-4537-E699-1E3C971362DB}"/>
              </a:ext>
            </a:extLst>
          </p:cNvPr>
          <p:cNvSpPr txBox="1"/>
          <p:nvPr/>
        </p:nvSpPr>
        <p:spPr>
          <a:xfrm>
            <a:off x="7781219" y="2932155"/>
            <a:ext cx="701615" cy="276999"/>
          </a:xfrm>
          <a:prstGeom prst="rect">
            <a:avLst/>
          </a:prstGeom>
          <a:noFill/>
        </p:spPr>
        <p:txBody>
          <a:bodyPr wrap="square" rtlCol="0">
            <a:spAutoFit/>
          </a:bodyPr>
          <a:lstStyle/>
          <a:p>
            <a:r>
              <a:rPr kumimoji="1" lang="ja-JP" altLang="en-US" sz="1200" dirty="0"/>
              <a:t>来賓</a:t>
            </a:r>
          </a:p>
        </p:txBody>
      </p:sp>
      <p:sp>
        <p:nvSpPr>
          <p:cNvPr id="33" name="テキスト ボックス 32">
            <a:extLst>
              <a:ext uri="{FF2B5EF4-FFF2-40B4-BE49-F238E27FC236}">
                <a16:creationId xmlns:a16="http://schemas.microsoft.com/office/drawing/2014/main" id="{D98A943C-3ECE-4301-3B29-1CBC9D15298E}"/>
              </a:ext>
            </a:extLst>
          </p:cNvPr>
          <p:cNvSpPr txBox="1"/>
          <p:nvPr/>
        </p:nvSpPr>
        <p:spPr>
          <a:xfrm>
            <a:off x="3957617" y="3632860"/>
            <a:ext cx="1185734" cy="276999"/>
          </a:xfrm>
          <a:prstGeom prst="rect">
            <a:avLst/>
          </a:prstGeom>
          <a:noFill/>
        </p:spPr>
        <p:txBody>
          <a:bodyPr wrap="square" rtlCol="0">
            <a:spAutoFit/>
          </a:bodyPr>
          <a:lstStyle/>
          <a:p>
            <a:r>
              <a:rPr kumimoji="1" lang="ja-JP" altLang="en-US" sz="1200" dirty="0"/>
              <a:t>実行委員会</a:t>
            </a:r>
          </a:p>
        </p:txBody>
      </p:sp>
      <p:sp>
        <p:nvSpPr>
          <p:cNvPr id="34" name="吹き出し: 線 33">
            <a:extLst>
              <a:ext uri="{FF2B5EF4-FFF2-40B4-BE49-F238E27FC236}">
                <a16:creationId xmlns:a16="http://schemas.microsoft.com/office/drawing/2014/main" id="{98702EF9-E54E-D5D8-E940-1D44F39BA0E4}"/>
              </a:ext>
            </a:extLst>
          </p:cNvPr>
          <p:cNvSpPr/>
          <p:nvPr/>
        </p:nvSpPr>
        <p:spPr>
          <a:xfrm>
            <a:off x="7507330" y="2295218"/>
            <a:ext cx="998795" cy="542464"/>
          </a:xfrm>
          <a:prstGeom prst="borderCallout1">
            <a:avLst>
              <a:gd name="adj1" fmla="val 38593"/>
              <a:gd name="adj2" fmla="val -116"/>
              <a:gd name="adj3" fmla="val 152137"/>
              <a:gd name="adj4" fmla="val -13790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炬火受皿</a:t>
            </a:r>
          </a:p>
        </p:txBody>
      </p:sp>
      <p:sp>
        <p:nvSpPr>
          <p:cNvPr id="29" name="楕円 28">
            <a:extLst>
              <a:ext uri="{FF2B5EF4-FFF2-40B4-BE49-F238E27FC236}">
                <a16:creationId xmlns:a16="http://schemas.microsoft.com/office/drawing/2014/main" id="{81F40FD4-B1B0-9F00-68A0-99111278D294}"/>
              </a:ext>
            </a:extLst>
          </p:cNvPr>
          <p:cNvSpPr/>
          <p:nvPr/>
        </p:nvSpPr>
        <p:spPr>
          <a:xfrm>
            <a:off x="2931705" y="2266027"/>
            <a:ext cx="251294" cy="229747"/>
          </a:xfrm>
          <a:prstGeom prst="ellipse">
            <a:avLst/>
          </a:prstGeom>
          <a:solidFill>
            <a:srgbClr val="0070C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楕円 38">
            <a:extLst>
              <a:ext uri="{FF2B5EF4-FFF2-40B4-BE49-F238E27FC236}">
                <a16:creationId xmlns:a16="http://schemas.microsoft.com/office/drawing/2014/main" id="{C80868DF-F800-3586-7390-16E3236EB0A9}"/>
              </a:ext>
            </a:extLst>
          </p:cNvPr>
          <p:cNvSpPr/>
          <p:nvPr/>
        </p:nvSpPr>
        <p:spPr>
          <a:xfrm>
            <a:off x="2931007" y="1942237"/>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楕円 39">
            <a:extLst>
              <a:ext uri="{FF2B5EF4-FFF2-40B4-BE49-F238E27FC236}">
                <a16:creationId xmlns:a16="http://schemas.microsoft.com/office/drawing/2014/main" id="{DB71ACC6-EBD0-6696-DF74-73121A69C5AF}"/>
              </a:ext>
            </a:extLst>
          </p:cNvPr>
          <p:cNvSpPr/>
          <p:nvPr/>
        </p:nvSpPr>
        <p:spPr>
          <a:xfrm>
            <a:off x="2928883" y="1667325"/>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DD4CDC92-C195-4E56-E119-67DA0B9D1FB8}"/>
              </a:ext>
            </a:extLst>
          </p:cNvPr>
          <p:cNvSpPr/>
          <p:nvPr/>
        </p:nvSpPr>
        <p:spPr>
          <a:xfrm>
            <a:off x="2931225" y="139592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31FF20BF-1A67-AF21-0FD9-A7ECDA4580E7}"/>
              </a:ext>
            </a:extLst>
          </p:cNvPr>
          <p:cNvSpPr/>
          <p:nvPr/>
        </p:nvSpPr>
        <p:spPr>
          <a:xfrm>
            <a:off x="2926135" y="1113766"/>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22A4A506-FE93-D323-C68D-961B1D6641B9}"/>
              </a:ext>
            </a:extLst>
          </p:cNvPr>
          <p:cNvSpPr/>
          <p:nvPr/>
        </p:nvSpPr>
        <p:spPr>
          <a:xfrm>
            <a:off x="2909117" y="796886"/>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4" name="楕円 43">
            <a:extLst>
              <a:ext uri="{FF2B5EF4-FFF2-40B4-BE49-F238E27FC236}">
                <a16:creationId xmlns:a16="http://schemas.microsoft.com/office/drawing/2014/main" id="{B41FBF2D-5A2A-8CEF-71F7-69E63A2882D0}"/>
              </a:ext>
            </a:extLst>
          </p:cNvPr>
          <p:cNvSpPr/>
          <p:nvPr/>
        </p:nvSpPr>
        <p:spPr>
          <a:xfrm>
            <a:off x="2932510" y="492007"/>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5" name="テキスト ボックス 44">
            <a:extLst>
              <a:ext uri="{FF2B5EF4-FFF2-40B4-BE49-F238E27FC236}">
                <a16:creationId xmlns:a16="http://schemas.microsoft.com/office/drawing/2014/main" id="{38934DAB-E97E-EB3A-AC1A-48EADE0743CC}"/>
              </a:ext>
            </a:extLst>
          </p:cNvPr>
          <p:cNvSpPr txBox="1"/>
          <p:nvPr/>
        </p:nvSpPr>
        <p:spPr>
          <a:xfrm rot="16200000">
            <a:off x="1953553" y="1445412"/>
            <a:ext cx="353943" cy="1855835"/>
          </a:xfrm>
          <a:prstGeom prst="rect">
            <a:avLst/>
          </a:prstGeom>
          <a:noFill/>
        </p:spPr>
        <p:txBody>
          <a:bodyPr vert="eaVert" wrap="square" rtlCol="0">
            <a:spAutoFit/>
          </a:bodyPr>
          <a:lstStyle/>
          <a:p>
            <a:r>
              <a:rPr kumimoji="1" lang="ja-JP" altLang="en-US" sz="1100" dirty="0"/>
              <a:t>ボーイスカウト（子代表）</a:t>
            </a:r>
          </a:p>
        </p:txBody>
      </p:sp>
      <p:sp>
        <p:nvSpPr>
          <p:cNvPr id="46" name="テキスト ボックス 45">
            <a:extLst>
              <a:ext uri="{FF2B5EF4-FFF2-40B4-BE49-F238E27FC236}">
                <a16:creationId xmlns:a16="http://schemas.microsoft.com/office/drawing/2014/main" id="{685324B0-15CD-D537-BA82-7912C7CE8E5A}"/>
              </a:ext>
            </a:extLst>
          </p:cNvPr>
          <p:cNvSpPr txBox="1"/>
          <p:nvPr/>
        </p:nvSpPr>
        <p:spPr>
          <a:xfrm rot="16200000">
            <a:off x="2238892" y="1268799"/>
            <a:ext cx="353943" cy="1320432"/>
          </a:xfrm>
          <a:prstGeom prst="rect">
            <a:avLst/>
          </a:prstGeom>
          <a:noFill/>
        </p:spPr>
        <p:txBody>
          <a:bodyPr vert="eaVert" wrap="square" rtlCol="0">
            <a:spAutoFit/>
          </a:bodyPr>
          <a:lstStyle/>
          <a:p>
            <a:r>
              <a:rPr kumimoji="1" lang="ja-JP" altLang="en-US" sz="1100" dirty="0"/>
              <a:t>炬火ランナー🅰</a:t>
            </a:r>
          </a:p>
        </p:txBody>
      </p:sp>
      <p:sp>
        <p:nvSpPr>
          <p:cNvPr id="47" name="テキスト ボックス 46">
            <a:extLst>
              <a:ext uri="{FF2B5EF4-FFF2-40B4-BE49-F238E27FC236}">
                <a16:creationId xmlns:a16="http://schemas.microsoft.com/office/drawing/2014/main" id="{B75F5B2A-DAC5-BD54-857D-059A30433664}"/>
              </a:ext>
            </a:extLst>
          </p:cNvPr>
          <p:cNvSpPr txBox="1"/>
          <p:nvPr/>
        </p:nvSpPr>
        <p:spPr>
          <a:xfrm rot="16200000">
            <a:off x="2251521" y="812005"/>
            <a:ext cx="353943" cy="1320432"/>
          </a:xfrm>
          <a:prstGeom prst="rect">
            <a:avLst/>
          </a:prstGeom>
          <a:noFill/>
        </p:spPr>
        <p:txBody>
          <a:bodyPr vert="eaVert" wrap="square" rtlCol="0">
            <a:spAutoFit/>
          </a:bodyPr>
          <a:lstStyle/>
          <a:p>
            <a:r>
              <a:rPr kumimoji="1" lang="ja-JP" altLang="en-US" sz="1100" dirty="0"/>
              <a:t>炬火ランナー🅱</a:t>
            </a:r>
          </a:p>
        </p:txBody>
      </p:sp>
      <p:sp>
        <p:nvSpPr>
          <p:cNvPr id="48" name="テキスト ボックス 47">
            <a:extLst>
              <a:ext uri="{FF2B5EF4-FFF2-40B4-BE49-F238E27FC236}">
                <a16:creationId xmlns:a16="http://schemas.microsoft.com/office/drawing/2014/main" id="{BADCA028-312E-7D03-67AF-43F4754DE448}"/>
              </a:ext>
            </a:extLst>
          </p:cNvPr>
          <p:cNvSpPr txBox="1"/>
          <p:nvPr/>
        </p:nvSpPr>
        <p:spPr>
          <a:xfrm rot="16200000">
            <a:off x="2094448" y="291309"/>
            <a:ext cx="523220" cy="1320432"/>
          </a:xfrm>
          <a:prstGeom prst="rect">
            <a:avLst/>
          </a:prstGeom>
          <a:noFill/>
        </p:spPr>
        <p:txBody>
          <a:bodyPr vert="eaVert" wrap="square" rtlCol="0">
            <a:spAutoFit/>
          </a:bodyPr>
          <a:lstStyle/>
          <a:p>
            <a:r>
              <a:rPr kumimoji="1" lang="ja-JP" altLang="en-US" sz="1100" dirty="0"/>
              <a:t>サポートランナー（ランタン）</a:t>
            </a:r>
          </a:p>
        </p:txBody>
      </p:sp>
      <p:sp>
        <p:nvSpPr>
          <p:cNvPr id="50" name="テキスト ボックス 49">
            <a:extLst>
              <a:ext uri="{FF2B5EF4-FFF2-40B4-BE49-F238E27FC236}">
                <a16:creationId xmlns:a16="http://schemas.microsoft.com/office/drawing/2014/main" id="{CB2171C8-AE9B-49DB-2D37-F54854BC62C4}"/>
              </a:ext>
            </a:extLst>
          </p:cNvPr>
          <p:cNvSpPr txBox="1"/>
          <p:nvPr/>
        </p:nvSpPr>
        <p:spPr>
          <a:xfrm rot="16200000">
            <a:off x="1136827" y="1560674"/>
            <a:ext cx="923330" cy="276999"/>
          </a:xfrm>
          <a:prstGeom prst="rect">
            <a:avLst/>
          </a:prstGeom>
          <a:noFill/>
        </p:spPr>
        <p:txBody>
          <a:bodyPr vert="eaVert" wrap="square" rtlCol="0">
            <a:spAutoFit/>
          </a:bodyPr>
          <a:lstStyle/>
          <a:p>
            <a:r>
              <a:rPr kumimoji="1" lang="ja-JP" altLang="en-US" sz="1200" dirty="0"/>
              <a:t>第１走者</a:t>
            </a:r>
          </a:p>
        </p:txBody>
      </p:sp>
      <p:sp>
        <p:nvSpPr>
          <p:cNvPr id="63" name="正方形/長方形 62">
            <a:extLst>
              <a:ext uri="{FF2B5EF4-FFF2-40B4-BE49-F238E27FC236}">
                <a16:creationId xmlns:a16="http://schemas.microsoft.com/office/drawing/2014/main" id="{07E793F1-14D5-CDC9-893E-5D589C4FFE10}"/>
              </a:ext>
            </a:extLst>
          </p:cNvPr>
          <p:cNvSpPr/>
          <p:nvPr/>
        </p:nvSpPr>
        <p:spPr>
          <a:xfrm>
            <a:off x="423032" y="5687190"/>
            <a:ext cx="2192372" cy="11708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a:extLst>
              <a:ext uri="{FF2B5EF4-FFF2-40B4-BE49-F238E27FC236}">
                <a16:creationId xmlns:a16="http://schemas.microsoft.com/office/drawing/2014/main" id="{51EC0391-AE82-18EB-8184-9C1926A4A570}"/>
              </a:ext>
            </a:extLst>
          </p:cNvPr>
          <p:cNvSpPr txBox="1"/>
          <p:nvPr/>
        </p:nvSpPr>
        <p:spPr>
          <a:xfrm>
            <a:off x="1269688" y="6134095"/>
            <a:ext cx="1030071" cy="276999"/>
          </a:xfrm>
          <a:prstGeom prst="rect">
            <a:avLst/>
          </a:prstGeom>
          <a:noFill/>
        </p:spPr>
        <p:txBody>
          <a:bodyPr wrap="square" rtlCol="0">
            <a:spAutoFit/>
          </a:bodyPr>
          <a:lstStyle/>
          <a:p>
            <a:r>
              <a:rPr kumimoji="1" lang="ja-JP" altLang="en-US" sz="1200" dirty="0"/>
              <a:t>観客</a:t>
            </a:r>
          </a:p>
        </p:txBody>
      </p:sp>
      <p:sp>
        <p:nvSpPr>
          <p:cNvPr id="69" name="正方形/長方形 68">
            <a:extLst>
              <a:ext uri="{FF2B5EF4-FFF2-40B4-BE49-F238E27FC236}">
                <a16:creationId xmlns:a16="http://schemas.microsoft.com/office/drawing/2014/main" id="{A70743EB-384D-4A34-57E6-5E182B717256}"/>
              </a:ext>
            </a:extLst>
          </p:cNvPr>
          <p:cNvSpPr/>
          <p:nvPr/>
        </p:nvSpPr>
        <p:spPr>
          <a:xfrm>
            <a:off x="8895294" y="5624130"/>
            <a:ext cx="830962" cy="11708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905AF6C5-A132-BA8C-2641-75C146C4D240}"/>
              </a:ext>
            </a:extLst>
          </p:cNvPr>
          <p:cNvSpPr txBox="1"/>
          <p:nvPr/>
        </p:nvSpPr>
        <p:spPr>
          <a:xfrm>
            <a:off x="8876370" y="5610137"/>
            <a:ext cx="695447" cy="1339114"/>
          </a:xfrm>
          <a:prstGeom prst="rect">
            <a:avLst/>
          </a:prstGeom>
          <a:noFill/>
        </p:spPr>
        <p:txBody>
          <a:bodyPr vert="eaVert" wrap="square" rtlCol="0">
            <a:spAutoFit/>
          </a:bodyPr>
          <a:lstStyle/>
          <a:p>
            <a:r>
              <a:rPr kumimoji="1" lang="ja-JP" altLang="en-US" sz="1100" dirty="0"/>
              <a:t>ボーイ・ガールスカウト</a:t>
            </a:r>
            <a:endParaRPr kumimoji="1" lang="en-US" altLang="ja-JP" sz="1100" dirty="0"/>
          </a:p>
          <a:p>
            <a:r>
              <a:rPr kumimoji="1" lang="ja-JP" altLang="en-US" sz="1100" dirty="0"/>
              <a:t>（最大</a:t>
            </a:r>
            <a:r>
              <a:rPr kumimoji="1" lang="en-US" altLang="ja-JP" sz="1100" dirty="0"/>
              <a:t>81</a:t>
            </a:r>
            <a:r>
              <a:rPr kumimoji="1" lang="ja-JP" altLang="en-US" sz="1100" dirty="0"/>
              <a:t>人）</a:t>
            </a:r>
          </a:p>
        </p:txBody>
      </p:sp>
      <p:sp>
        <p:nvSpPr>
          <p:cNvPr id="85" name="楕円 84">
            <a:extLst>
              <a:ext uri="{FF2B5EF4-FFF2-40B4-BE49-F238E27FC236}">
                <a16:creationId xmlns:a16="http://schemas.microsoft.com/office/drawing/2014/main" id="{8B6AD9E3-715D-AFDE-B0F9-A77DB37871B7}"/>
              </a:ext>
            </a:extLst>
          </p:cNvPr>
          <p:cNvSpPr/>
          <p:nvPr/>
        </p:nvSpPr>
        <p:spPr>
          <a:xfrm>
            <a:off x="4136246" y="2963781"/>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テキスト ボックス 85">
            <a:extLst>
              <a:ext uri="{FF2B5EF4-FFF2-40B4-BE49-F238E27FC236}">
                <a16:creationId xmlns:a16="http://schemas.microsoft.com/office/drawing/2014/main" id="{B35A7055-4999-345A-FCB1-9BBFF305764E}"/>
              </a:ext>
            </a:extLst>
          </p:cNvPr>
          <p:cNvSpPr txBox="1"/>
          <p:nvPr/>
        </p:nvSpPr>
        <p:spPr>
          <a:xfrm>
            <a:off x="4281311" y="3023186"/>
            <a:ext cx="701615" cy="276999"/>
          </a:xfrm>
          <a:prstGeom prst="rect">
            <a:avLst/>
          </a:prstGeom>
          <a:noFill/>
        </p:spPr>
        <p:txBody>
          <a:bodyPr wrap="square" rtlCol="0">
            <a:spAutoFit/>
          </a:bodyPr>
          <a:lstStyle/>
          <a:p>
            <a:r>
              <a:rPr kumimoji="1" lang="ja-JP" altLang="en-US" sz="1200" dirty="0"/>
              <a:t>会長</a:t>
            </a:r>
            <a:endParaRPr kumimoji="1" lang="en-US" altLang="ja-JP" sz="1200" dirty="0"/>
          </a:p>
        </p:txBody>
      </p:sp>
      <p:sp>
        <p:nvSpPr>
          <p:cNvPr id="88" name="テキスト ボックス 87">
            <a:extLst>
              <a:ext uri="{FF2B5EF4-FFF2-40B4-BE49-F238E27FC236}">
                <a16:creationId xmlns:a16="http://schemas.microsoft.com/office/drawing/2014/main" id="{473AECCF-B7DA-1211-E4FF-7AE67ED4EBFF}"/>
              </a:ext>
            </a:extLst>
          </p:cNvPr>
          <p:cNvSpPr txBox="1"/>
          <p:nvPr/>
        </p:nvSpPr>
        <p:spPr>
          <a:xfrm>
            <a:off x="2882447" y="1655800"/>
            <a:ext cx="351420" cy="261610"/>
          </a:xfrm>
          <a:prstGeom prst="rect">
            <a:avLst/>
          </a:prstGeom>
          <a:noFill/>
        </p:spPr>
        <p:txBody>
          <a:bodyPr vert="horz" wrap="square" rtlCol="0">
            <a:spAutoFit/>
          </a:bodyPr>
          <a:lstStyle/>
          <a:p>
            <a:r>
              <a:rPr kumimoji="1" lang="ja-JP" altLang="en-US" sz="1100" b="1" dirty="0"/>
              <a:t>子</a:t>
            </a:r>
          </a:p>
        </p:txBody>
      </p:sp>
      <p:sp>
        <p:nvSpPr>
          <p:cNvPr id="89" name="テキスト ボックス 88">
            <a:extLst>
              <a:ext uri="{FF2B5EF4-FFF2-40B4-BE49-F238E27FC236}">
                <a16:creationId xmlns:a16="http://schemas.microsoft.com/office/drawing/2014/main" id="{F05F0FF7-7309-AC09-74A0-594AF99F39B4}"/>
              </a:ext>
            </a:extLst>
          </p:cNvPr>
          <p:cNvSpPr txBox="1"/>
          <p:nvPr/>
        </p:nvSpPr>
        <p:spPr>
          <a:xfrm>
            <a:off x="2895312" y="1942237"/>
            <a:ext cx="360762" cy="261610"/>
          </a:xfrm>
          <a:prstGeom prst="rect">
            <a:avLst/>
          </a:prstGeom>
          <a:noFill/>
        </p:spPr>
        <p:txBody>
          <a:bodyPr vert="horz" wrap="square" rtlCol="0">
            <a:spAutoFit/>
          </a:bodyPr>
          <a:lstStyle/>
          <a:p>
            <a:r>
              <a:rPr kumimoji="1" lang="ja-JP" altLang="en-US" sz="1100" b="1" dirty="0"/>
              <a:t>親</a:t>
            </a:r>
          </a:p>
        </p:txBody>
      </p:sp>
      <p:sp>
        <p:nvSpPr>
          <p:cNvPr id="90" name="テキスト ボックス 89">
            <a:extLst>
              <a:ext uri="{FF2B5EF4-FFF2-40B4-BE49-F238E27FC236}">
                <a16:creationId xmlns:a16="http://schemas.microsoft.com/office/drawing/2014/main" id="{F1929436-25B5-8DDE-D91C-D04283CFF7C4}"/>
              </a:ext>
            </a:extLst>
          </p:cNvPr>
          <p:cNvSpPr txBox="1"/>
          <p:nvPr/>
        </p:nvSpPr>
        <p:spPr>
          <a:xfrm>
            <a:off x="2878820" y="1101722"/>
            <a:ext cx="351420" cy="261610"/>
          </a:xfrm>
          <a:prstGeom prst="rect">
            <a:avLst/>
          </a:prstGeom>
          <a:noFill/>
        </p:spPr>
        <p:txBody>
          <a:bodyPr vert="horz" wrap="square" rtlCol="0">
            <a:spAutoFit/>
          </a:bodyPr>
          <a:lstStyle/>
          <a:p>
            <a:r>
              <a:rPr kumimoji="1" lang="ja-JP" altLang="en-US" sz="1100" b="1" dirty="0"/>
              <a:t>子</a:t>
            </a:r>
          </a:p>
        </p:txBody>
      </p:sp>
      <p:sp>
        <p:nvSpPr>
          <p:cNvPr id="91" name="テキスト ボックス 90">
            <a:extLst>
              <a:ext uri="{FF2B5EF4-FFF2-40B4-BE49-F238E27FC236}">
                <a16:creationId xmlns:a16="http://schemas.microsoft.com/office/drawing/2014/main" id="{E1F0B65D-9C97-185E-0A32-A2CDC9C5ABAB}"/>
              </a:ext>
            </a:extLst>
          </p:cNvPr>
          <p:cNvSpPr txBox="1"/>
          <p:nvPr/>
        </p:nvSpPr>
        <p:spPr>
          <a:xfrm>
            <a:off x="2895312" y="1384202"/>
            <a:ext cx="360762" cy="261610"/>
          </a:xfrm>
          <a:prstGeom prst="rect">
            <a:avLst/>
          </a:prstGeom>
          <a:noFill/>
        </p:spPr>
        <p:txBody>
          <a:bodyPr vert="horz" wrap="square" rtlCol="0">
            <a:spAutoFit/>
          </a:bodyPr>
          <a:lstStyle/>
          <a:p>
            <a:r>
              <a:rPr kumimoji="1" lang="ja-JP" altLang="en-US" sz="1100" b="1" dirty="0"/>
              <a:t>親</a:t>
            </a:r>
          </a:p>
        </p:txBody>
      </p:sp>
      <p:sp>
        <p:nvSpPr>
          <p:cNvPr id="94" name="テキスト ボックス 93">
            <a:extLst>
              <a:ext uri="{FF2B5EF4-FFF2-40B4-BE49-F238E27FC236}">
                <a16:creationId xmlns:a16="http://schemas.microsoft.com/office/drawing/2014/main" id="{425C0A5B-1D9C-EBD0-DB3A-09AFB184A26A}"/>
              </a:ext>
            </a:extLst>
          </p:cNvPr>
          <p:cNvSpPr txBox="1"/>
          <p:nvPr/>
        </p:nvSpPr>
        <p:spPr>
          <a:xfrm>
            <a:off x="2899983" y="489872"/>
            <a:ext cx="351420" cy="261610"/>
          </a:xfrm>
          <a:prstGeom prst="rect">
            <a:avLst/>
          </a:prstGeom>
          <a:noFill/>
        </p:spPr>
        <p:txBody>
          <a:bodyPr vert="horz" wrap="square" rtlCol="0">
            <a:spAutoFit/>
          </a:bodyPr>
          <a:lstStyle/>
          <a:p>
            <a:r>
              <a:rPr kumimoji="1" lang="ja-JP" altLang="en-US" sz="1100" b="1" dirty="0"/>
              <a:t>子</a:t>
            </a:r>
          </a:p>
        </p:txBody>
      </p:sp>
      <p:sp>
        <p:nvSpPr>
          <p:cNvPr id="95" name="テキスト ボックス 94">
            <a:extLst>
              <a:ext uri="{FF2B5EF4-FFF2-40B4-BE49-F238E27FC236}">
                <a16:creationId xmlns:a16="http://schemas.microsoft.com/office/drawing/2014/main" id="{C74974D3-7D01-A4BF-6F4A-4E84C4CC5E83}"/>
              </a:ext>
            </a:extLst>
          </p:cNvPr>
          <p:cNvSpPr txBox="1"/>
          <p:nvPr/>
        </p:nvSpPr>
        <p:spPr>
          <a:xfrm>
            <a:off x="2862305" y="806874"/>
            <a:ext cx="360762" cy="261610"/>
          </a:xfrm>
          <a:prstGeom prst="rect">
            <a:avLst/>
          </a:prstGeom>
          <a:noFill/>
        </p:spPr>
        <p:txBody>
          <a:bodyPr vert="horz" wrap="square" rtlCol="0">
            <a:spAutoFit/>
          </a:bodyPr>
          <a:lstStyle/>
          <a:p>
            <a:r>
              <a:rPr kumimoji="1" lang="ja-JP" altLang="en-US" sz="1100" b="1" dirty="0"/>
              <a:t>親</a:t>
            </a:r>
          </a:p>
        </p:txBody>
      </p:sp>
      <p:sp>
        <p:nvSpPr>
          <p:cNvPr id="73" name="テキスト ボックス 72">
            <a:extLst>
              <a:ext uri="{FF2B5EF4-FFF2-40B4-BE49-F238E27FC236}">
                <a16:creationId xmlns:a16="http://schemas.microsoft.com/office/drawing/2014/main" id="{32EEF760-D8E3-11B5-2E6A-C4BB8808F40C}"/>
              </a:ext>
            </a:extLst>
          </p:cNvPr>
          <p:cNvSpPr txBox="1"/>
          <p:nvPr/>
        </p:nvSpPr>
        <p:spPr>
          <a:xfrm>
            <a:off x="206091" y="99769"/>
            <a:ext cx="2043015" cy="646331"/>
          </a:xfrm>
          <a:prstGeom prst="rect">
            <a:avLst/>
          </a:prstGeom>
          <a:solidFill>
            <a:schemeClr val="bg1"/>
          </a:solidFill>
          <a:ln>
            <a:solidFill>
              <a:schemeClr val="tx1"/>
            </a:solidFill>
          </a:ln>
        </p:spPr>
        <p:txBody>
          <a:bodyPr wrap="square" rtlCol="0">
            <a:spAutoFit/>
          </a:bodyPr>
          <a:lstStyle/>
          <a:p>
            <a:r>
              <a:rPr kumimoji="1" lang="ja-JP" altLang="en-US" dirty="0"/>
              <a:t>■オープニングの待機位置（少雨）</a:t>
            </a:r>
          </a:p>
        </p:txBody>
      </p:sp>
      <p:grpSp>
        <p:nvGrpSpPr>
          <p:cNvPr id="18" name="グループ化 17">
            <a:extLst>
              <a:ext uri="{FF2B5EF4-FFF2-40B4-BE49-F238E27FC236}">
                <a16:creationId xmlns:a16="http://schemas.microsoft.com/office/drawing/2014/main" id="{1EA0D150-3E53-D53C-30DE-E6B62C34CCCA}"/>
              </a:ext>
            </a:extLst>
          </p:cNvPr>
          <p:cNvGrpSpPr/>
          <p:nvPr/>
        </p:nvGrpSpPr>
        <p:grpSpPr>
          <a:xfrm>
            <a:off x="470899" y="2163575"/>
            <a:ext cx="701615" cy="1408827"/>
            <a:chOff x="470899" y="2163575"/>
            <a:chExt cx="701615" cy="1408827"/>
          </a:xfrm>
        </p:grpSpPr>
        <p:sp>
          <p:nvSpPr>
            <p:cNvPr id="87" name="正方形/長方形 86">
              <a:extLst>
                <a:ext uri="{FF2B5EF4-FFF2-40B4-BE49-F238E27FC236}">
                  <a16:creationId xmlns:a16="http://schemas.microsoft.com/office/drawing/2014/main" id="{C7050B78-2F10-D7F5-4187-4D771D966864}"/>
                </a:ext>
              </a:extLst>
            </p:cNvPr>
            <p:cNvSpPr/>
            <p:nvPr/>
          </p:nvSpPr>
          <p:spPr>
            <a:xfrm>
              <a:off x="470899" y="2163575"/>
              <a:ext cx="701615" cy="140882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8BE8657-35EE-61C3-390B-B42B3DA17B3C}"/>
                </a:ext>
              </a:extLst>
            </p:cNvPr>
            <p:cNvSpPr txBox="1"/>
            <p:nvPr/>
          </p:nvSpPr>
          <p:spPr>
            <a:xfrm>
              <a:off x="647754" y="2266027"/>
              <a:ext cx="369332" cy="1268595"/>
            </a:xfrm>
            <a:prstGeom prst="rect">
              <a:avLst/>
            </a:prstGeom>
            <a:noFill/>
          </p:spPr>
          <p:txBody>
            <a:bodyPr vert="eaVert" wrap="square" rtlCol="0">
              <a:spAutoFit/>
            </a:bodyPr>
            <a:lstStyle/>
            <a:p>
              <a:r>
                <a:rPr kumimoji="1" lang="ja-JP" altLang="en-US" sz="1200" b="1" dirty="0">
                  <a:solidFill>
                    <a:sysClr val="windowText" lastClr="000000"/>
                  </a:solidFill>
                </a:rPr>
                <a:t>大津高　吹奏楽</a:t>
              </a:r>
            </a:p>
          </p:txBody>
        </p:sp>
      </p:grpSp>
      <p:sp>
        <p:nvSpPr>
          <p:cNvPr id="65" name="円柱 64">
            <a:extLst>
              <a:ext uri="{FF2B5EF4-FFF2-40B4-BE49-F238E27FC236}">
                <a16:creationId xmlns:a16="http://schemas.microsoft.com/office/drawing/2014/main" id="{E560DE56-526E-6F8C-B1BE-175130E5A1C5}"/>
              </a:ext>
            </a:extLst>
          </p:cNvPr>
          <p:cNvSpPr/>
          <p:nvPr/>
        </p:nvSpPr>
        <p:spPr>
          <a:xfrm>
            <a:off x="5329830"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7" name="円柱 66">
            <a:extLst>
              <a:ext uri="{FF2B5EF4-FFF2-40B4-BE49-F238E27FC236}">
                <a16:creationId xmlns:a16="http://schemas.microsoft.com/office/drawing/2014/main" id="{090CC6D2-382A-8D84-A3C6-1FFD638841EA}"/>
              </a:ext>
            </a:extLst>
          </p:cNvPr>
          <p:cNvSpPr/>
          <p:nvPr/>
        </p:nvSpPr>
        <p:spPr>
          <a:xfrm>
            <a:off x="6090173"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5" name="吹き出し: 線 34">
            <a:extLst>
              <a:ext uri="{FF2B5EF4-FFF2-40B4-BE49-F238E27FC236}">
                <a16:creationId xmlns:a16="http://schemas.microsoft.com/office/drawing/2014/main" id="{56529B8D-1ADB-00F7-1418-3F08D4E67ED4}"/>
              </a:ext>
            </a:extLst>
          </p:cNvPr>
          <p:cNvSpPr/>
          <p:nvPr/>
        </p:nvSpPr>
        <p:spPr>
          <a:xfrm>
            <a:off x="7236261" y="291943"/>
            <a:ext cx="1046361" cy="542464"/>
          </a:xfrm>
          <a:prstGeom prst="borderCallout1">
            <a:avLst>
              <a:gd name="adj1" fmla="val 50028"/>
              <a:gd name="adj2" fmla="val 2767"/>
              <a:gd name="adj3" fmla="val 85769"/>
              <a:gd name="adj4" fmla="val -9742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炬火トーチ</a:t>
            </a:r>
          </a:p>
        </p:txBody>
      </p:sp>
      <p:cxnSp>
        <p:nvCxnSpPr>
          <p:cNvPr id="23" name="直線コネクタ 22">
            <a:extLst>
              <a:ext uri="{FF2B5EF4-FFF2-40B4-BE49-F238E27FC236}">
                <a16:creationId xmlns:a16="http://schemas.microsoft.com/office/drawing/2014/main" id="{04D13F8D-2466-83E6-D81B-74E78BBCA03B}"/>
              </a:ext>
            </a:extLst>
          </p:cNvPr>
          <p:cNvCxnSpPr>
            <a:cxnSpLocks/>
          </p:cNvCxnSpPr>
          <p:nvPr/>
        </p:nvCxnSpPr>
        <p:spPr>
          <a:xfrm flipV="1">
            <a:off x="5408485" y="564929"/>
            <a:ext cx="1819249" cy="72959"/>
          </a:xfrm>
          <a:prstGeom prst="line">
            <a:avLst/>
          </a:prstGeom>
          <a:ln w="12700"/>
        </p:spPr>
        <p:style>
          <a:lnRef idx="1">
            <a:schemeClr val="dk1"/>
          </a:lnRef>
          <a:fillRef idx="0">
            <a:schemeClr val="dk1"/>
          </a:fillRef>
          <a:effectRef idx="0">
            <a:schemeClr val="dk1"/>
          </a:effectRef>
          <a:fontRef idx="minor">
            <a:schemeClr val="tx1"/>
          </a:fontRef>
        </p:style>
      </p:cxnSp>
      <p:pic>
        <p:nvPicPr>
          <p:cNvPr id="68" name="グラフィックス 67" descr="トロフィー 単色塗りつぶし">
            <a:extLst>
              <a:ext uri="{FF2B5EF4-FFF2-40B4-BE49-F238E27FC236}">
                <a16:creationId xmlns:a16="http://schemas.microsoft.com/office/drawing/2014/main" id="{00A91995-2654-E303-3772-43B3082BC08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47685" y="2994427"/>
            <a:ext cx="487456" cy="487456"/>
          </a:xfrm>
          <a:prstGeom prst="rect">
            <a:avLst/>
          </a:prstGeom>
        </p:spPr>
      </p:pic>
      <p:pic>
        <p:nvPicPr>
          <p:cNvPr id="61" name="グラフィックス 60" descr="ランタン 単色塗りつぶし">
            <a:extLst>
              <a:ext uri="{FF2B5EF4-FFF2-40B4-BE49-F238E27FC236}">
                <a16:creationId xmlns:a16="http://schemas.microsoft.com/office/drawing/2014/main" id="{BC6FDEF2-7B7E-318C-2916-00796C2C578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73789" y="449901"/>
            <a:ext cx="325883" cy="325883"/>
          </a:xfrm>
          <a:prstGeom prst="rect">
            <a:avLst/>
          </a:prstGeom>
        </p:spPr>
      </p:pic>
      <p:sp>
        <p:nvSpPr>
          <p:cNvPr id="64" name="テキスト ボックス 63">
            <a:extLst>
              <a:ext uri="{FF2B5EF4-FFF2-40B4-BE49-F238E27FC236}">
                <a16:creationId xmlns:a16="http://schemas.microsoft.com/office/drawing/2014/main" id="{78B90A7D-50BF-FE48-F8A9-7182E91A0B6E}"/>
              </a:ext>
            </a:extLst>
          </p:cNvPr>
          <p:cNvSpPr txBox="1"/>
          <p:nvPr/>
        </p:nvSpPr>
        <p:spPr>
          <a:xfrm>
            <a:off x="3811769" y="5045917"/>
            <a:ext cx="1030071" cy="276999"/>
          </a:xfrm>
          <a:prstGeom prst="rect">
            <a:avLst/>
          </a:prstGeom>
          <a:noFill/>
        </p:spPr>
        <p:txBody>
          <a:bodyPr wrap="square" rtlCol="0">
            <a:spAutoFit/>
          </a:bodyPr>
          <a:lstStyle/>
          <a:p>
            <a:r>
              <a:rPr kumimoji="1" lang="ja-JP" altLang="en-US" sz="1200" dirty="0"/>
              <a:t>移動ルート</a:t>
            </a:r>
          </a:p>
        </p:txBody>
      </p:sp>
      <p:sp>
        <p:nvSpPr>
          <p:cNvPr id="58" name="楕円 57">
            <a:extLst>
              <a:ext uri="{FF2B5EF4-FFF2-40B4-BE49-F238E27FC236}">
                <a16:creationId xmlns:a16="http://schemas.microsoft.com/office/drawing/2014/main" id="{377DA7B3-5595-FCE7-0826-741DF8C578EE}"/>
              </a:ext>
            </a:extLst>
          </p:cNvPr>
          <p:cNvSpPr/>
          <p:nvPr/>
        </p:nvSpPr>
        <p:spPr>
          <a:xfrm>
            <a:off x="9348814" y="5387747"/>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小谷</a:t>
            </a:r>
          </a:p>
        </p:txBody>
      </p:sp>
      <p:grpSp>
        <p:nvGrpSpPr>
          <p:cNvPr id="2" name="グループ化 1">
            <a:extLst>
              <a:ext uri="{FF2B5EF4-FFF2-40B4-BE49-F238E27FC236}">
                <a16:creationId xmlns:a16="http://schemas.microsoft.com/office/drawing/2014/main" id="{D7B73BB5-857A-4B65-F624-8A54AC82CC2C}"/>
              </a:ext>
            </a:extLst>
          </p:cNvPr>
          <p:cNvGrpSpPr/>
          <p:nvPr/>
        </p:nvGrpSpPr>
        <p:grpSpPr>
          <a:xfrm>
            <a:off x="1469274" y="4043929"/>
            <a:ext cx="612360" cy="646747"/>
            <a:chOff x="1784956" y="3171025"/>
            <a:chExt cx="612360" cy="646747"/>
          </a:xfrm>
        </p:grpSpPr>
        <p:sp>
          <p:nvSpPr>
            <p:cNvPr id="70" name="楕円 69">
              <a:extLst>
                <a:ext uri="{FF2B5EF4-FFF2-40B4-BE49-F238E27FC236}">
                  <a16:creationId xmlns:a16="http://schemas.microsoft.com/office/drawing/2014/main" id="{A7CF9115-8AA4-148F-9BD6-84E1EF0060E9}"/>
                </a:ext>
              </a:extLst>
            </p:cNvPr>
            <p:cNvSpPr/>
            <p:nvPr/>
          </p:nvSpPr>
          <p:spPr>
            <a:xfrm>
              <a:off x="2146022" y="3588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杉本</a:t>
              </a:r>
            </a:p>
          </p:txBody>
        </p:sp>
        <p:sp>
          <p:nvSpPr>
            <p:cNvPr id="72" name="楕円 71">
              <a:extLst>
                <a:ext uri="{FF2B5EF4-FFF2-40B4-BE49-F238E27FC236}">
                  <a16:creationId xmlns:a16="http://schemas.microsoft.com/office/drawing/2014/main" id="{ED751B32-6877-4456-3B23-F358BC5C4A4F}"/>
                </a:ext>
              </a:extLst>
            </p:cNvPr>
            <p:cNvSpPr/>
            <p:nvPr/>
          </p:nvSpPr>
          <p:spPr>
            <a:xfrm>
              <a:off x="2123459" y="3193424"/>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横江</a:t>
              </a:r>
            </a:p>
          </p:txBody>
        </p:sp>
        <p:sp>
          <p:nvSpPr>
            <p:cNvPr id="74" name="楕円 73">
              <a:extLst>
                <a:ext uri="{FF2B5EF4-FFF2-40B4-BE49-F238E27FC236}">
                  <a16:creationId xmlns:a16="http://schemas.microsoft.com/office/drawing/2014/main" id="{F25974DC-FAAF-CA00-A852-933C58A767D2}"/>
                </a:ext>
              </a:extLst>
            </p:cNvPr>
            <p:cNvSpPr/>
            <p:nvPr/>
          </p:nvSpPr>
          <p:spPr>
            <a:xfrm>
              <a:off x="1784956" y="3171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岡田</a:t>
              </a:r>
            </a:p>
          </p:txBody>
        </p:sp>
      </p:grpSp>
      <p:sp>
        <p:nvSpPr>
          <p:cNvPr id="3" name="正方形/長方形 2">
            <a:extLst>
              <a:ext uri="{FF2B5EF4-FFF2-40B4-BE49-F238E27FC236}">
                <a16:creationId xmlns:a16="http://schemas.microsoft.com/office/drawing/2014/main" id="{A26464FD-FEF5-4C68-24F8-DD0EA598B396}"/>
              </a:ext>
            </a:extLst>
          </p:cNvPr>
          <p:cNvSpPr/>
          <p:nvPr/>
        </p:nvSpPr>
        <p:spPr>
          <a:xfrm>
            <a:off x="4048165" y="1831710"/>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4000</a:t>
            </a:r>
            <a:endParaRPr kumimoji="1" lang="ja-JP" altLang="en-US" sz="1100" dirty="0">
              <a:solidFill>
                <a:schemeClr val="tx1"/>
              </a:solidFill>
            </a:endParaRPr>
          </a:p>
        </p:txBody>
      </p:sp>
      <p:sp>
        <p:nvSpPr>
          <p:cNvPr id="77" name="正方形/長方形 76">
            <a:extLst>
              <a:ext uri="{FF2B5EF4-FFF2-40B4-BE49-F238E27FC236}">
                <a16:creationId xmlns:a16="http://schemas.microsoft.com/office/drawing/2014/main" id="{69002728-DE1B-01E3-C6EB-D696D2D3CBD5}"/>
              </a:ext>
            </a:extLst>
          </p:cNvPr>
          <p:cNvSpPr/>
          <p:nvPr/>
        </p:nvSpPr>
        <p:spPr>
          <a:xfrm>
            <a:off x="6158459" y="99619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3600</a:t>
            </a:r>
            <a:endParaRPr kumimoji="1" lang="ja-JP" altLang="en-US" sz="1100" dirty="0">
              <a:solidFill>
                <a:schemeClr val="tx1"/>
              </a:solidFill>
            </a:endParaRPr>
          </a:p>
        </p:txBody>
      </p:sp>
      <p:sp>
        <p:nvSpPr>
          <p:cNvPr id="78" name="正方形/長方形 77">
            <a:extLst>
              <a:ext uri="{FF2B5EF4-FFF2-40B4-BE49-F238E27FC236}">
                <a16:creationId xmlns:a16="http://schemas.microsoft.com/office/drawing/2014/main" id="{B30B5FD1-2752-6BFA-0AB8-C4D953C01B21}"/>
              </a:ext>
            </a:extLst>
          </p:cNvPr>
          <p:cNvSpPr/>
          <p:nvPr/>
        </p:nvSpPr>
        <p:spPr>
          <a:xfrm>
            <a:off x="4543362" y="54041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450</a:t>
            </a:r>
            <a:endParaRPr kumimoji="1" lang="ja-JP" altLang="en-US" sz="1100" dirty="0">
              <a:solidFill>
                <a:schemeClr val="tx1"/>
              </a:solidFill>
            </a:endParaRPr>
          </a:p>
        </p:txBody>
      </p:sp>
      <p:sp>
        <p:nvSpPr>
          <p:cNvPr id="79" name="正方形/長方形 78">
            <a:extLst>
              <a:ext uri="{FF2B5EF4-FFF2-40B4-BE49-F238E27FC236}">
                <a16:creationId xmlns:a16="http://schemas.microsoft.com/office/drawing/2014/main" id="{6CCF4AC7-9FD1-0FFE-EF5D-224C2CE2D218}"/>
              </a:ext>
            </a:extLst>
          </p:cNvPr>
          <p:cNvSpPr/>
          <p:nvPr/>
        </p:nvSpPr>
        <p:spPr>
          <a:xfrm>
            <a:off x="5403385" y="69352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1800</a:t>
            </a:r>
            <a:endParaRPr kumimoji="1" lang="ja-JP" altLang="en-US" sz="1100" dirty="0">
              <a:solidFill>
                <a:schemeClr val="tx1"/>
              </a:solidFill>
            </a:endParaRPr>
          </a:p>
        </p:txBody>
      </p:sp>
      <p:sp>
        <p:nvSpPr>
          <p:cNvPr id="80" name="正方形/長方形 79">
            <a:extLst>
              <a:ext uri="{FF2B5EF4-FFF2-40B4-BE49-F238E27FC236}">
                <a16:creationId xmlns:a16="http://schemas.microsoft.com/office/drawing/2014/main" id="{9203F56A-5484-E95E-D920-5ED7BB1B0417}"/>
              </a:ext>
            </a:extLst>
          </p:cNvPr>
          <p:cNvSpPr/>
          <p:nvPr/>
        </p:nvSpPr>
        <p:spPr>
          <a:xfrm>
            <a:off x="8212754" y="107428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5400</a:t>
            </a:r>
            <a:endParaRPr kumimoji="1" lang="ja-JP" altLang="en-US" sz="1100" dirty="0">
              <a:solidFill>
                <a:schemeClr val="tx1"/>
              </a:solidFill>
            </a:endParaRPr>
          </a:p>
        </p:txBody>
      </p:sp>
      <p:sp>
        <p:nvSpPr>
          <p:cNvPr id="81" name="正方形/長方形 80">
            <a:extLst>
              <a:ext uri="{FF2B5EF4-FFF2-40B4-BE49-F238E27FC236}">
                <a16:creationId xmlns:a16="http://schemas.microsoft.com/office/drawing/2014/main" id="{6F0DFADA-55CE-7389-F5B4-534C946C22FE}"/>
              </a:ext>
            </a:extLst>
          </p:cNvPr>
          <p:cNvSpPr/>
          <p:nvPr/>
        </p:nvSpPr>
        <p:spPr>
          <a:xfrm>
            <a:off x="3697357" y="70083"/>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9000</a:t>
            </a:r>
            <a:endParaRPr kumimoji="1" lang="ja-JP" altLang="en-US" sz="1100" dirty="0">
              <a:solidFill>
                <a:schemeClr val="tx1"/>
              </a:solidFill>
            </a:endParaRPr>
          </a:p>
        </p:txBody>
      </p:sp>
      <p:cxnSp>
        <p:nvCxnSpPr>
          <p:cNvPr id="25" name="直線コネクタ 24">
            <a:extLst>
              <a:ext uri="{FF2B5EF4-FFF2-40B4-BE49-F238E27FC236}">
                <a16:creationId xmlns:a16="http://schemas.microsoft.com/office/drawing/2014/main" id="{8DB8BFAD-A62A-8647-3084-7F8D5CAB4AF2}"/>
              </a:ext>
            </a:extLst>
          </p:cNvPr>
          <p:cNvCxnSpPr>
            <a:cxnSpLocks/>
          </p:cNvCxnSpPr>
          <p:nvPr/>
        </p:nvCxnSpPr>
        <p:spPr>
          <a:xfrm flipV="1">
            <a:off x="2822256" y="2747314"/>
            <a:ext cx="1250209" cy="1113210"/>
          </a:xfrm>
          <a:prstGeom prst="line">
            <a:avLst/>
          </a:prstGeom>
          <a:ln w="76200"/>
        </p:spPr>
        <p:style>
          <a:lnRef idx="1">
            <a:schemeClr val="dk1"/>
          </a:lnRef>
          <a:fillRef idx="0">
            <a:schemeClr val="dk1"/>
          </a:fillRef>
          <a:effectRef idx="0">
            <a:schemeClr val="dk1"/>
          </a:effectRef>
          <a:fontRef idx="minor">
            <a:schemeClr val="tx1"/>
          </a:fontRef>
        </p:style>
      </p:cxnSp>
      <p:cxnSp>
        <p:nvCxnSpPr>
          <p:cNvPr id="26" name="直線コネクタ 25">
            <a:extLst>
              <a:ext uri="{FF2B5EF4-FFF2-40B4-BE49-F238E27FC236}">
                <a16:creationId xmlns:a16="http://schemas.microsoft.com/office/drawing/2014/main" id="{C0532257-43BE-925E-11F3-D15B842CCCF5}"/>
              </a:ext>
            </a:extLst>
          </p:cNvPr>
          <p:cNvCxnSpPr>
            <a:cxnSpLocks/>
          </p:cNvCxnSpPr>
          <p:nvPr/>
        </p:nvCxnSpPr>
        <p:spPr>
          <a:xfrm flipV="1">
            <a:off x="3211564" y="3151257"/>
            <a:ext cx="945369" cy="888928"/>
          </a:xfrm>
          <a:prstGeom prst="line">
            <a:avLst/>
          </a:prstGeom>
          <a:ln w="76200"/>
        </p:spPr>
        <p:style>
          <a:lnRef idx="1">
            <a:schemeClr val="dk1"/>
          </a:lnRef>
          <a:fillRef idx="0">
            <a:schemeClr val="dk1"/>
          </a:fillRef>
          <a:effectRef idx="0">
            <a:schemeClr val="dk1"/>
          </a:effectRef>
          <a:fontRef idx="minor">
            <a:schemeClr val="tx1"/>
          </a:fontRef>
        </p:style>
      </p:cxnSp>
      <p:cxnSp>
        <p:nvCxnSpPr>
          <p:cNvPr id="27" name="直線コネクタ 26">
            <a:extLst>
              <a:ext uri="{FF2B5EF4-FFF2-40B4-BE49-F238E27FC236}">
                <a16:creationId xmlns:a16="http://schemas.microsoft.com/office/drawing/2014/main" id="{E406B10E-E31B-8505-54AB-CA5E22F8CB45}"/>
              </a:ext>
            </a:extLst>
          </p:cNvPr>
          <p:cNvCxnSpPr>
            <a:cxnSpLocks/>
          </p:cNvCxnSpPr>
          <p:nvPr/>
        </p:nvCxnSpPr>
        <p:spPr>
          <a:xfrm flipV="1">
            <a:off x="2822256" y="2747314"/>
            <a:ext cx="1250209" cy="1113210"/>
          </a:xfrm>
          <a:prstGeom prst="line">
            <a:avLst/>
          </a:prstGeom>
          <a:ln w="76200"/>
        </p:spPr>
        <p:style>
          <a:lnRef idx="1">
            <a:schemeClr val="dk1"/>
          </a:lnRef>
          <a:fillRef idx="0">
            <a:schemeClr val="dk1"/>
          </a:fillRef>
          <a:effectRef idx="0">
            <a:schemeClr val="dk1"/>
          </a:effectRef>
          <a:fontRef idx="minor">
            <a:schemeClr val="tx1"/>
          </a:fontRef>
        </p:style>
      </p:cxnSp>
      <p:cxnSp>
        <p:nvCxnSpPr>
          <p:cNvPr id="28" name="直線コネクタ 27">
            <a:extLst>
              <a:ext uri="{FF2B5EF4-FFF2-40B4-BE49-F238E27FC236}">
                <a16:creationId xmlns:a16="http://schemas.microsoft.com/office/drawing/2014/main" id="{FAA3D95B-8128-9FC5-8923-DEF453911AE1}"/>
              </a:ext>
            </a:extLst>
          </p:cNvPr>
          <p:cNvCxnSpPr>
            <a:cxnSpLocks/>
          </p:cNvCxnSpPr>
          <p:nvPr/>
        </p:nvCxnSpPr>
        <p:spPr>
          <a:xfrm flipV="1">
            <a:off x="3073860" y="3151257"/>
            <a:ext cx="1083073" cy="990320"/>
          </a:xfrm>
          <a:prstGeom prst="line">
            <a:avLst/>
          </a:prstGeom>
          <a:ln w="76200"/>
        </p:spPr>
        <p:style>
          <a:lnRef idx="1">
            <a:schemeClr val="dk1"/>
          </a:lnRef>
          <a:fillRef idx="0">
            <a:schemeClr val="dk1"/>
          </a:fillRef>
          <a:effectRef idx="0">
            <a:schemeClr val="dk1"/>
          </a:effectRef>
          <a:fontRef idx="minor">
            <a:schemeClr val="tx1"/>
          </a:fontRef>
        </p:style>
      </p:cxnSp>
      <p:sp>
        <p:nvSpPr>
          <p:cNvPr id="36" name="楕円 35">
            <a:extLst>
              <a:ext uri="{FF2B5EF4-FFF2-40B4-BE49-F238E27FC236}">
                <a16:creationId xmlns:a16="http://schemas.microsoft.com/office/drawing/2014/main" id="{DB8F9E7D-9B63-6C5F-B2DA-DB343D33D193}"/>
              </a:ext>
            </a:extLst>
          </p:cNvPr>
          <p:cNvSpPr/>
          <p:nvPr/>
        </p:nvSpPr>
        <p:spPr>
          <a:xfrm>
            <a:off x="3942275" y="310748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49" name="楕円 48">
            <a:extLst>
              <a:ext uri="{FF2B5EF4-FFF2-40B4-BE49-F238E27FC236}">
                <a16:creationId xmlns:a16="http://schemas.microsoft.com/office/drawing/2014/main" id="{DC7EAB64-9478-B859-FEBB-5B89378D7EE3}"/>
              </a:ext>
            </a:extLst>
          </p:cNvPr>
          <p:cNvSpPr/>
          <p:nvPr/>
        </p:nvSpPr>
        <p:spPr>
          <a:xfrm>
            <a:off x="3759551" y="327774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1" name="楕円 50">
            <a:extLst>
              <a:ext uri="{FF2B5EF4-FFF2-40B4-BE49-F238E27FC236}">
                <a16:creationId xmlns:a16="http://schemas.microsoft.com/office/drawing/2014/main" id="{6EC3BECA-6F06-8DE6-5A23-05191D455225}"/>
              </a:ext>
            </a:extLst>
          </p:cNvPr>
          <p:cNvSpPr/>
          <p:nvPr/>
        </p:nvSpPr>
        <p:spPr>
          <a:xfrm>
            <a:off x="3580236" y="344857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2" name="楕円 51">
            <a:extLst>
              <a:ext uri="{FF2B5EF4-FFF2-40B4-BE49-F238E27FC236}">
                <a16:creationId xmlns:a16="http://schemas.microsoft.com/office/drawing/2014/main" id="{4C61B22E-6BCF-8733-D297-EA06BD775DF4}"/>
              </a:ext>
            </a:extLst>
          </p:cNvPr>
          <p:cNvSpPr/>
          <p:nvPr/>
        </p:nvSpPr>
        <p:spPr>
          <a:xfrm>
            <a:off x="3398696" y="3608784"/>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3" name="楕円 52">
            <a:extLst>
              <a:ext uri="{FF2B5EF4-FFF2-40B4-BE49-F238E27FC236}">
                <a16:creationId xmlns:a16="http://schemas.microsoft.com/office/drawing/2014/main" id="{486209FC-A552-84EE-BEC1-0F319E8D3310}"/>
              </a:ext>
            </a:extLst>
          </p:cNvPr>
          <p:cNvSpPr/>
          <p:nvPr/>
        </p:nvSpPr>
        <p:spPr>
          <a:xfrm>
            <a:off x="3227341" y="376939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4" name="楕円 53">
            <a:extLst>
              <a:ext uri="{FF2B5EF4-FFF2-40B4-BE49-F238E27FC236}">
                <a16:creationId xmlns:a16="http://schemas.microsoft.com/office/drawing/2014/main" id="{173313F4-8D27-E97C-9BD9-704621740F38}"/>
              </a:ext>
            </a:extLst>
          </p:cNvPr>
          <p:cNvSpPr/>
          <p:nvPr/>
        </p:nvSpPr>
        <p:spPr>
          <a:xfrm>
            <a:off x="3046461" y="393481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5" name="楕円 54">
            <a:extLst>
              <a:ext uri="{FF2B5EF4-FFF2-40B4-BE49-F238E27FC236}">
                <a16:creationId xmlns:a16="http://schemas.microsoft.com/office/drawing/2014/main" id="{D7E1AB4D-3A46-A6A9-CCBD-DC410461FE32}"/>
              </a:ext>
            </a:extLst>
          </p:cNvPr>
          <p:cNvSpPr/>
          <p:nvPr/>
        </p:nvSpPr>
        <p:spPr>
          <a:xfrm>
            <a:off x="3686122" y="2808884"/>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6" name="楕円 55">
            <a:extLst>
              <a:ext uri="{FF2B5EF4-FFF2-40B4-BE49-F238E27FC236}">
                <a16:creationId xmlns:a16="http://schemas.microsoft.com/office/drawing/2014/main" id="{1E615E14-8752-6814-0C81-878429FD75F5}"/>
              </a:ext>
            </a:extLst>
          </p:cNvPr>
          <p:cNvSpPr/>
          <p:nvPr/>
        </p:nvSpPr>
        <p:spPr>
          <a:xfrm>
            <a:off x="3512923" y="296961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7" name="楕円 56">
            <a:extLst>
              <a:ext uri="{FF2B5EF4-FFF2-40B4-BE49-F238E27FC236}">
                <a16:creationId xmlns:a16="http://schemas.microsoft.com/office/drawing/2014/main" id="{69223D31-B8B0-6A47-AD46-5D88984D2624}"/>
              </a:ext>
            </a:extLst>
          </p:cNvPr>
          <p:cNvSpPr/>
          <p:nvPr/>
        </p:nvSpPr>
        <p:spPr>
          <a:xfrm>
            <a:off x="3333608" y="314044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9" name="楕円 58">
            <a:extLst>
              <a:ext uri="{FF2B5EF4-FFF2-40B4-BE49-F238E27FC236}">
                <a16:creationId xmlns:a16="http://schemas.microsoft.com/office/drawing/2014/main" id="{6AFBAA86-5690-62DF-A41E-4F2208ACAC63}"/>
              </a:ext>
            </a:extLst>
          </p:cNvPr>
          <p:cNvSpPr/>
          <p:nvPr/>
        </p:nvSpPr>
        <p:spPr>
          <a:xfrm>
            <a:off x="3152068" y="3300655"/>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62" name="楕円 61">
            <a:extLst>
              <a:ext uri="{FF2B5EF4-FFF2-40B4-BE49-F238E27FC236}">
                <a16:creationId xmlns:a16="http://schemas.microsoft.com/office/drawing/2014/main" id="{C9EFA3B7-9088-67D2-AB98-1D294E6E89C7}"/>
              </a:ext>
            </a:extLst>
          </p:cNvPr>
          <p:cNvSpPr/>
          <p:nvPr/>
        </p:nvSpPr>
        <p:spPr>
          <a:xfrm>
            <a:off x="2980713" y="346126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82" name="楕円 81">
            <a:extLst>
              <a:ext uri="{FF2B5EF4-FFF2-40B4-BE49-F238E27FC236}">
                <a16:creationId xmlns:a16="http://schemas.microsoft.com/office/drawing/2014/main" id="{8053E0E9-077F-A0EF-4930-C9F12CF74E6F}"/>
              </a:ext>
            </a:extLst>
          </p:cNvPr>
          <p:cNvSpPr/>
          <p:nvPr/>
        </p:nvSpPr>
        <p:spPr>
          <a:xfrm>
            <a:off x="2799833" y="362668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83" name="楕円 82">
            <a:extLst>
              <a:ext uri="{FF2B5EF4-FFF2-40B4-BE49-F238E27FC236}">
                <a16:creationId xmlns:a16="http://schemas.microsoft.com/office/drawing/2014/main" id="{C22D9854-D8EC-F07A-0776-60B5E8BA1F38}"/>
              </a:ext>
            </a:extLst>
          </p:cNvPr>
          <p:cNvSpPr/>
          <p:nvPr/>
        </p:nvSpPr>
        <p:spPr>
          <a:xfrm>
            <a:off x="2819978" y="4094875"/>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84" name="テキスト ボックス 83">
            <a:extLst>
              <a:ext uri="{FF2B5EF4-FFF2-40B4-BE49-F238E27FC236}">
                <a16:creationId xmlns:a16="http://schemas.microsoft.com/office/drawing/2014/main" id="{5F058DF8-7288-73B8-A25E-BE68CD5C55D6}"/>
              </a:ext>
            </a:extLst>
          </p:cNvPr>
          <p:cNvSpPr txBox="1"/>
          <p:nvPr/>
        </p:nvSpPr>
        <p:spPr>
          <a:xfrm>
            <a:off x="3891247" y="3101257"/>
            <a:ext cx="369332" cy="553998"/>
          </a:xfrm>
          <a:prstGeom prst="rect">
            <a:avLst/>
          </a:prstGeom>
          <a:noFill/>
        </p:spPr>
        <p:txBody>
          <a:bodyPr vert="eaVert" wrap="none" rtlCol="0">
            <a:spAutoFit/>
          </a:bodyPr>
          <a:lstStyle/>
          <a:p>
            <a:r>
              <a:rPr kumimoji="1" lang="ja-JP" altLang="en-US" sz="1200" dirty="0"/>
              <a:t>教育長</a:t>
            </a:r>
          </a:p>
        </p:txBody>
      </p:sp>
      <p:sp>
        <p:nvSpPr>
          <p:cNvPr id="92" name="テキスト ボックス 91">
            <a:extLst>
              <a:ext uri="{FF2B5EF4-FFF2-40B4-BE49-F238E27FC236}">
                <a16:creationId xmlns:a16="http://schemas.microsoft.com/office/drawing/2014/main" id="{4E3672CD-9310-7302-25CE-40AABDE052FF}"/>
              </a:ext>
            </a:extLst>
          </p:cNvPr>
          <p:cNvSpPr txBox="1"/>
          <p:nvPr/>
        </p:nvSpPr>
        <p:spPr>
          <a:xfrm>
            <a:off x="3709335" y="3276433"/>
            <a:ext cx="369332" cy="1323439"/>
          </a:xfrm>
          <a:prstGeom prst="rect">
            <a:avLst/>
          </a:prstGeom>
          <a:noFill/>
        </p:spPr>
        <p:txBody>
          <a:bodyPr vert="eaVert" wrap="none" rtlCol="0">
            <a:spAutoFit/>
          </a:bodyPr>
          <a:lstStyle/>
          <a:p>
            <a:r>
              <a:rPr kumimoji="1" lang="ja-JP" altLang="en-US" sz="1200" dirty="0"/>
              <a:t>スポーツ協会会長</a:t>
            </a:r>
          </a:p>
        </p:txBody>
      </p:sp>
      <p:sp>
        <p:nvSpPr>
          <p:cNvPr id="93" name="テキスト ボックス 92">
            <a:extLst>
              <a:ext uri="{FF2B5EF4-FFF2-40B4-BE49-F238E27FC236}">
                <a16:creationId xmlns:a16="http://schemas.microsoft.com/office/drawing/2014/main" id="{93F05E08-0C3A-2699-62AB-ED6884AC073A}"/>
              </a:ext>
            </a:extLst>
          </p:cNvPr>
          <p:cNvSpPr txBox="1"/>
          <p:nvPr/>
        </p:nvSpPr>
        <p:spPr>
          <a:xfrm>
            <a:off x="3515346" y="3428690"/>
            <a:ext cx="369332" cy="1785104"/>
          </a:xfrm>
          <a:prstGeom prst="rect">
            <a:avLst/>
          </a:prstGeom>
          <a:noFill/>
        </p:spPr>
        <p:txBody>
          <a:bodyPr vert="eaVert" wrap="none" rtlCol="0">
            <a:spAutoFit/>
          </a:bodyPr>
          <a:lstStyle/>
          <a:p>
            <a:r>
              <a:rPr kumimoji="1" lang="ja-JP" altLang="en-US" sz="1200" dirty="0"/>
              <a:t>体育団体連絡協議会会長</a:t>
            </a:r>
          </a:p>
        </p:txBody>
      </p:sp>
      <p:sp>
        <p:nvSpPr>
          <p:cNvPr id="96" name="テキスト ボックス 95">
            <a:extLst>
              <a:ext uri="{FF2B5EF4-FFF2-40B4-BE49-F238E27FC236}">
                <a16:creationId xmlns:a16="http://schemas.microsoft.com/office/drawing/2014/main" id="{7A5E8B9B-76C1-A858-4DA7-F2665CC05E11}"/>
              </a:ext>
            </a:extLst>
          </p:cNvPr>
          <p:cNvSpPr txBox="1"/>
          <p:nvPr/>
        </p:nvSpPr>
        <p:spPr>
          <a:xfrm>
            <a:off x="3170425" y="3768419"/>
            <a:ext cx="369332" cy="1169551"/>
          </a:xfrm>
          <a:prstGeom prst="rect">
            <a:avLst/>
          </a:prstGeom>
          <a:noFill/>
        </p:spPr>
        <p:txBody>
          <a:bodyPr vert="eaVert" wrap="none" rtlCol="0">
            <a:spAutoFit/>
          </a:bodyPr>
          <a:lstStyle/>
          <a:p>
            <a:r>
              <a:rPr kumimoji="1" lang="ja-JP" altLang="en-US" sz="1200" dirty="0"/>
              <a:t>商工会議所会頭</a:t>
            </a:r>
          </a:p>
        </p:txBody>
      </p:sp>
      <p:sp>
        <p:nvSpPr>
          <p:cNvPr id="97" name="テキスト ボックス 96">
            <a:extLst>
              <a:ext uri="{FF2B5EF4-FFF2-40B4-BE49-F238E27FC236}">
                <a16:creationId xmlns:a16="http://schemas.microsoft.com/office/drawing/2014/main" id="{1DAA435E-85FF-7F6C-8A4F-76FF7657A386}"/>
              </a:ext>
            </a:extLst>
          </p:cNvPr>
          <p:cNvSpPr txBox="1"/>
          <p:nvPr/>
        </p:nvSpPr>
        <p:spPr>
          <a:xfrm>
            <a:off x="2980219" y="3927511"/>
            <a:ext cx="369332" cy="1169551"/>
          </a:xfrm>
          <a:prstGeom prst="rect">
            <a:avLst/>
          </a:prstGeom>
          <a:noFill/>
        </p:spPr>
        <p:txBody>
          <a:bodyPr vert="eaVert" wrap="none" rtlCol="0">
            <a:spAutoFit/>
          </a:bodyPr>
          <a:lstStyle/>
          <a:p>
            <a:r>
              <a:rPr kumimoji="1" lang="ja-JP" altLang="en-US" sz="1200" dirty="0"/>
              <a:t>瀬田商工会会長</a:t>
            </a:r>
          </a:p>
        </p:txBody>
      </p:sp>
      <p:sp>
        <p:nvSpPr>
          <p:cNvPr id="98" name="テキスト ボックス 97">
            <a:extLst>
              <a:ext uri="{FF2B5EF4-FFF2-40B4-BE49-F238E27FC236}">
                <a16:creationId xmlns:a16="http://schemas.microsoft.com/office/drawing/2014/main" id="{5F4B6D14-5101-44CD-A1E8-5FAE1768371D}"/>
              </a:ext>
            </a:extLst>
          </p:cNvPr>
          <p:cNvSpPr txBox="1"/>
          <p:nvPr/>
        </p:nvSpPr>
        <p:spPr>
          <a:xfrm>
            <a:off x="2764457" y="4098864"/>
            <a:ext cx="369332" cy="707886"/>
          </a:xfrm>
          <a:prstGeom prst="rect">
            <a:avLst/>
          </a:prstGeom>
          <a:noFill/>
        </p:spPr>
        <p:txBody>
          <a:bodyPr vert="eaVert" wrap="none" rtlCol="0">
            <a:spAutoFit/>
          </a:bodyPr>
          <a:lstStyle/>
          <a:p>
            <a:r>
              <a:rPr kumimoji="1" lang="ja-JP" altLang="en-US" sz="1200" dirty="0"/>
              <a:t>議会議長</a:t>
            </a:r>
          </a:p>
        </p:txBody>
      </p:sp>
      <p:sp>
        <p:nvSpPr>
          <p:cNvPr id="99" name="テキスト ボックス 98">
            <a:extLst>
              <a:ext uri="{FF2B5EF4-FFF2-40B4-BE49-F238E27FC236}">
                <a16:creationId xmlns:a16="http://schemas.microsoft.com/office/drawing/2014/main" id="{7F1161F2-D034-B3A7-F02D-DC1AB62CDCBF}"/>
              </a:ext>
            </a:extLst>
          </p:cNvPr>
          <p:cNvSpPr txBox="1"/>
          <p:nvPr/>
        </p:nvSpPr>
        <p:spPr>
          <a:xfrm>
            <a:off x="3611895" y="2002500"/>
            <a:ext cx="369332" cy="1169551"/>
          </a:xfrm>
          <a:prstGeom prst="rect">
            <a:avLst/>
          </a:prstGeom>
          <a:noFill/>
        </p:spPr>
        <p:txBody>
          <a:bodyPr vert="eaVert" wrap="none" rtlCol="0">
            <a:spAutoFit/>
          </a:bodyPr>
          <a:lstStyle/>
          <a:p>
            <a:r>
              <a:rPr kumimoji="1" lang="ja-JP" altLang="en-US" sz="1200" dirty="0"/>
              <a:t>副市長（國松）</a:t>
            </a:r>
          </a:p>
        </p:txBody>
      </p:sp>
      <p:sp>
        <p:nvSpPr>
          <p:cNvPr id="100" name="テキスト ボックス 99">
            <a:extLst>
              <a:ext uri="{FF2B5EF4-FFF2-40B4-BE49-F238E27FC236}">
                <a16:creationId xmlns:a16="http://schemas.microsoft.com/office/drawing/2014/main" id="{7BA07933-825A-A4E5-5B8A-2350B7E0D12D}"/>
              </a:ext>
            </a:extLst>
          </p:cNvPr>
          <p:cNvSpPr txBox="1"/>
          <p:nvPr/>
        </p:nvSpPr>
        <p:spPr>
          <a:xfrm>
            <a:off x="3443160" y="2169327"/>
            <a:ext cx="369332" cy="1169551"/>
          </a:xfrm>
          <a:prstGeom prst="rect">
            <a:avLst/>
          </a:prstGeom>
          <a:noFill/>
        </p:spPr>
        <p:txBody>
          <a:bodyPr vert="eaVert" wrap="none" rtlCol="0">
            <a:spAutoFit/>
          </a:bodyPr>
          <a:lstStyle/>
          <a:p>
            <a:r>
              <a:rPr kumimoji="1" lang="ja-JP" altLang="en-US" sz="1200" dirty="0"/>
              <a:t>副市長（北澗）</a:t>
            </a:r>
          </a:p>
        </p:txBody>
      </p:sp>
      <p:sp>
        <p:nvSpPr>
          <p:cNvPr id="101" name="テキスト ボックス 100">
            <a:extLst>
              <a:ext uri="{FF2B5EF4-FFF2-40B4-BE49-F238E27FC236}">
                <a16:creationId xmlns:a16="http://schemas.microsoft.com/office/drawing/2014/main" id="{86350AF5-A4B9-D028-70BB-A377E0B077AB}"/>
              </a:ext>
            </a:extLst>
          </p:cNvPr>
          <p:cNvSpPr txBox="1"/>
          <p:nvPr/>
        </p:nvSpPr>
        <p:spPr>
          <a:xfrm>
            <a:off x="3261978" y="2529648"/>
            <a:ext cx="369332" cy="861774"/>
          </a:xfrm>
          <a:prstGeom prst="rect">
            <a:avLst/>
          </a:prstGeom>
          <a:noFill/>
        </p:spPr>
        <p:txBody>
          <a:bodyPr vert="eaVert" wrap="none" rtlCol="0">
            <a:spAutoFit/>
          </a:bodyPr>
          <a:lstStyle/>
          <a:p>
            <a:r>
              <a:rPr kumimoji="1" lang="ja-JP" altLang="en-US" sz="1200" dirty="0"/>
              <a:t>議会副議長</a:t>
            </a:r>
          </a:p>
        </p:txBody>
      </p:sp>
      <p:sp>
        <p:nvSpPr>
          <p:cNvPr id="102" name="テキスト ボックス 101">
            <a:extLst>
              <a:ext uri="{FF2B5EF4-FFF2-40B4-BE49-F238E27FC236}">
                <a16:creationId xmlns:a16="http://schemas.microsoft.com/office/drawing/2014/main" id="{1350DD1D-3F6E-2777-48EE-AD7DB0B8A8D0}"/>
              </a:ext>
            </a:extLst>
          </p:cNvPr>
          <p:cNvSpPr txBox="1"/>
          <p:nvPr/>
        </p:nvSpPr>
        <p:spPr>
          <a:xfrm>
            <a:off x="3079798" y="2508448"/>
            <a:ext cx="369332" cy="1015663"/>
          </a:xfrm>
          <a:prstGeom prst="rect">
            <a:avLst/>
          </a:prstGeom>
          <a:noFill/>
        </p:spPr>
        <p:txBody>
          <a:bodyPr vert="eaVert" wrap="none" rtlCol="0">
            <a:spAutoFit/>
          </a:bodyPr>
          <a:lstStyle/>
          <a:p>
            <a:r>
              <a:rPr kumimoji="1" lang="ja-JP" altLang="en-US" sz="1200" dirty="0"/>
              <a:t>中央学区会長</a:t>
            </a:r>
          </a:p>
        </p:txBody>
      </p:sp>
      <p:sp>
        <p:nvSpPr>
          <p:cNvPr id="103" name="テキスト ボックス 102">
            <a:extLst>
              <a:ext uri="{FF2B5EF4-FFF2-40B4-BE49-F238E27FC236}">
                <a16:creationId xmlns:a16="http://schemas.microsoft.com/office/drawing/2014/main" id="{FD902978-105A-73FF-D4AA-35CF48C4BAA0}"/>
              </a:ext>
            </a:extLst>
          </p:cNvPr>
          <p:cNvSpPr txBox="1"/>
          <p:nvPr/>
        </p:nvSpPr>
        <p:spPr>
          <a:xfrm>
            <a:off x="2900392" y="2664219"/>
            <a:ext cx="369332" cy="1015663"/>
          </a:xfrm>
          <a:prstGeom prst="rect">
            <a:avLst/>
          </a:prstGeom>
          <a:noFill/>
        </p:spPr>
        <p:txBody>
          <a:bodyPr vert="eaVert" wrap="none" rtlCol="0">
            <a:spAutoFit/>
          </a:bodyPr>
          <a:lstStyle/>
          <a:p>
            <a:r>
              <a:rPr kumimoji="1" lang="ja-JP" altLang="en-US" sz="1200" dirty="0"/>
              <a:t>平野学区会長</a:t>
            </a:r>
          </a:p>
        </p:txBody>
      </p:sp>
      <p:sp>
        <p:nvSpPr>
          <p:cNvPr id="104" name="テキスト ボックス 103">
            <a:extLst>
              <a:ext uri="{FF2B5EF4-FFF2-40B4-BE49-F238E27FC236}">
                <a16:creationId xmlns:a16="http://schemas.microsoft.com/office/drawing/2014/main" id="{B081B44D-4443-657E-A50C-3BBFE82FFCC0}"/>
              </a:ext>
            </a:extLst>
          </p:cNvPr>
          <p:cNvSpPr txBox="1"/>
          <p:nvPr/>
        </p:nvSpPr>
        <p:spPr>
          <a:xfrm>
            <a:off x="3340938" y="3607637"/>
            <a:ext cx="369332" cy="1785104"/>
          </a:xfrm>
          <a:prstGeom prst="rect">
            <a:avLst/>
          </a:prstGeom>
          <a:noFill/>
        </p:spPr>
        <p:txBody>
          <a:bodyPr vert="eaVert" wrap="none" rtlCol="0">
            <a:spAutoFit/>
          </a:bodyPr>
          <a:lstStyle/>
          <a:p>
            <a:r>
              <a:rPr kumimoji="1" lang="ja-JP" altLang="en-US" sz="1200" dirty="0"/>
              <a:t>障害者スポーツ協会会長</a:t>
            </a:r>
          </a:p>
        </p:txBody>
      </p:sp>
      <p:sp>
        <p:nvSpPr>
          <p:cNvPr id="105" name="テキスト ボックス 104">
            <a:extLst>
              <a:ext uri="{FF2B5EF4-FFF2-40B4-BE49-F238E27FC236}">
                <a16:creationId xmlns:a16="http://schemas.microsoft.com/office/drawing/2014/main" id="{AA6C01C5-2BD3-C741-06F8-68F1BE922542}"/>
              </a:ext>
            </a:extLst>
          </p:cNvPr>
          <p:cNvSpPr txBox="1"/>
          <p:nvPr/>
        </p:nvSpPr>
        <p:spPr>
          <a:xfrm>
            <a:off x="2707092" y="2408699"/>
            <a:ext cx="369332" cy="1477328"/>
          </a:xfrm>
          <a:prstGeom prst="rect">
            <a:avLst/>
          </a:prstGeom>
          <a:noFill/>
        </p:spPr>
        <p:txBody>
          <a:bodyPr vert="eaVert" wrap="none" rtlCol="0">
            <a:spAutoFit/>
          </a:bodyPr>
          <a:lstStyle/>
          <a:p>
            <a:r>
              <a:rPr kumimoji="1" lang="ja-JP" altLang="en-US" sz="1200" dirty="0"/>
              <a:t>ボーイスカウト会長</a:t>
            </a:r>
          </a:p>
        </p:txBody>
      </p:sp>
      <p:cxnSp>
        <p:nvCxnSpPr>
          <p:cNvPr id="19" name="直線コネクタ 18">
            <a:extLst>
              <a:ext uri="{FF2B5EF4-FFF2-40B4-BE49-F238E27FC236}">
                <a16:creationId xmlns:a16="http://schemas.microsoft.com/office/drawing/2014/main" id="{BE8BB1DA-D8D0-F678-05E2-710BDB625C94}"/>
              </a:ext>
            </a:extLst>
          </p:cNvPr>
          <p:cNvCxnSpPr>
            <a:cxnSpLocks/>
          </p:cNvCxnSpPr>
          <p:nvPr/>
        </p:nvCxnSpPr>
        <p:spPr>
          <a:xfrm flipH="1" flipV="1">
            <a:off x="7239880" y="2889669"/>
            <a:ext cx="1250209" cy="1113210"/>
          </a:xfrm>
          <a:prstGeom prst="line">
            <a:avLst/>
          </a:prstGeom>
          <a:ln w="76200"/>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D9250B29-EC13-58AD-3D18-271488336071}"/>
              </a:ext>
            </a:extLst>
          </p:cNvPr>
          <p:cNvCxnSpPr>
            <a:cxnSpLocks/>
          </p:cNvCxnSpPr>
          <p:nvPr/>
        </p:nvCxnSpPr>
        <p:spPr>
          <a:xfrm flipH="1" flipV="1">
            <a:off x="7239880" y="2889669"/>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22" name="楕円 21">
            <a:extLst>
              <a:ext uri="{FF2B5EF4-FFF2-40B4-BE49-F238E27FC236}">
                <a16:creationId xmlns:a16="http://schemas.microsoft.com/office/drawing/2014/main" id="{81DB0625-24DA-E549-A8B5-1F43449D0241}"/>
              </a:ext>
            </a:extLst>
          </p:cNvPr>
          <p:cNvSpPr/>
          <p:nvPr/>
        </p:nvSpPr>
        <p:spPr>
          <a:xfrm>
            <a:off x="7194834" y="2868184"/>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62262706-768E-4DC6-EEEB-FE2CBA086358}"/>
              </a:ext>
            </a:extLst>
          </p:cNvPr>
          <p:cNvSpPr/>
          <p:nvPr/>
        </p:nvSpPr>
        <p:spPr>
          <a:xfrm>
            <a:off x="7404143" y="3043888"/>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7444C586-96A0-21E6-A263-C7CDE2B0934E}"/>
              </a:ext>
            </a:extLst>
          </p:cNvPr>
          <p:cNvSpPr/>
          <p:nvPr/>
        </p:nvSpPr>
        <p:spPr>
          <a:xfrm>
            <a:off x="7623245" y="322819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E7E1DF5C-95C2-D7F1-8B01-6F4B6CCF5EE2}"/>
              </a:ext>
            </a:extLst>
          </p:cNvPr>
          <p:cNvSpPr/>
          <p:nvPr/>
        </p:nvSpPr>
        <p:spPr>
          <a:xfrm>
            <a:off x="7825456" y="3408885"/>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楕円 59">
            <a:extLst>
              <a:ext uri="{FF2B5EF4-FFF2-40B4-BE49-F238E27FC236}">
                <a16:creationId xmlns:a16="http://schemas.microsoft.com/office/drawing/2014/main" id="{FA59CAF7-FDD0-7E59-70E8-5375D2513EFF}"/>
              </a:ext>
            </a:extLst>
          </p:cNvPr>
          <p:cNvSpPr/>
          <p:nvPr/>
        </p:nvSpPr>
        <p:spPr>
          <a:xfrm>
            <a:off x="8034434" y="358190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楕円 105">
            <a:extLst>
              <a:ext uri="{FF2B5EF4-FFF2-40B4-BE49-F238E27FC236}">
                <a16:creationId xmlns:a16="http://schemas.microsoft.com/office/drawing/2014/main" id="{88B416C9-3BD0-E7ED-125A-BC75E86A7B44}"/>
              </a:ext>
            </a:extLst>
          </p:cNvPr>
          <p:cNvSpPr/>
          <p:nvPr/>
        </p:nvSpPr>
        <p:spPr>
          <a:xfrm>
            <a:off x="8241834" y="376200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テキスト ボックス 106">
            <a:extLst>
              <a:ext uri="{FF2B5EF4-FFF2-40B4-BE49-F238E27FC236}">
                <a16:creationId xmlns:a16="http://schemas.microsoft.com/office/drawing/2014/main" id="{243CF672-1880-D368-5998-604608282770}"/>
              </a:ext>
            </a:extLst>
          </p:cNvPr>
          <p:cNvSpPr txBox="1"/>
          <p:nvPr/>
        </p:nvSpPr>
        <p:spPr>
          <a:xfrm>
            <a:off x="7138196" y="2867988"/>
            <a:ext cx="369332" cy="1852763"/>
          </a:xfrm>
          <a:prstGeom prst="rect">
            <a:avLst/>
          </a:prstGeom>
          <a:noFill/>
        </p:spPr>
        <p:txBody>
          <a:bodyPr vert="eaVert" wrap="square" rtlCol="0">
            <a:spAutoFit/>
          </a:bodyPr>
          <a:lstStyle/>
          <a:p>
            <a:r>
              <a:rPr kumimoji="1" lang="ja-JP" altLang="en-US" sz="1200" dirty="0"/>
              <a:t>斎藤　衆議院議員　代理</a:t>
            </a:r>
          </a:p>
        </p:txBody>
      </p:sp>
      <p:sp>
        <p:nvSpPr>
          <p:cNvPr id="108" name="テキスト ボックス 107">
            <a:extLst>
              <a:ext uri="{FF2B5EF4-FFF2-40B4-BE49-F238E27FC236}">
                <a16:creationId xmlns:a16="http://schemas.microsoft.com/office/drawing/2014/main" id="{673F2FDB-D51E-E05A-D2B1-D3E03B1A9E96}"/>
              </a:ext>
            </a:extLst>
          </p:cNvPr>
          <p:cNvSpPr txBox="1"/>
          <p:nvPr/>
        </p:nvSpPr>
        <p:spPr>
          <a:xfrm>
            <a:off x="7348618" y="3041935"/>
            <a:ext cx="369332" cy="2176826"/>
          </a:xfrm>
          <a:prstGeom prst="rect">
            <a:avLst/>
          </a:prstGeom>
          <a:noFill/>
        </p:spPr>
        <p:txBody>
          <a:bodyPr vert="eaVert" wrap="square" rtlCol="0">
            <a:spAutoFit/>
          </a:bodyPr>
          <a:lstStyle/>
          <a:p>
            <a:r>
              <a:rPr kumimoji="1" lang="ja-JP" altLang="en-US" sz="1200" dirty="0"/>
              <a:t>大岡　衆議院議員</a:t>
            </a:r>
          </a:p>
        </p:txBody>
      </p:sp>
      <p:sp>
        <p:nvSpPr>
          <p:cNvPr id="109" name="テキスト ボックス 108">
            <a:extLst>
              <a:ext uri="{FF2B5EF4-FFF2-40B4-BE49-F238E27FC236}">
                <a16:creationId xmlns:a16="http://schemas.microsoft.com/office/drawing/2014/main" id="{9C3ECED8-60D5-912B-A370-D835B3A0C0F5}"/>
              </a:ext>
            </a:extLst>
          </p:cNvPr>
          <p:cNvSpPr txBox="1"/>
          <p:nvPr/>
        </p:nvSpPr>
        <p:spPr>
          <a:xfrm>
            <a:off x="7567572" y="3196845"/>
            <a:ext cx="369332" cy="1896421"/>
          </a:xfrm>
          <a:prstGeom prst="rect">
            <a:avLst/>
          </a:prstGeom>
          <a:noFill/>
        </p:spPr>
        <p:txBody>
          <a:bodyPr vert="eaVert" wrap="square" rtlCol="0">
            <a:spAutoFit/>
          </a:bodyPr>
          <a:lstStyle/>
          <a:p>
            <a:r>
              <a:rPr kumimoji="1" lang="ja-JP" altLang="en-US" sz="1200" dirty="0"/>
              <a:t>小寺　衆議院議員</a:t>
            </a:r>
          </a:p>
        </p:txBody>
      </p:sp>
      <p:sp>
        <p:nvSpPr>
          <p:cNvPr id="110" name="テキスト ボックス 109">
            <a:extLst>
              <a:ext uri="{FF2B5EF4-FFF2-40B4-BE49-F238E27FC236}">
                <a16:creationId xmlns:a16="http://schemas.microsoft.com/office/drawing/2014/main" id="{15AC11F1-CD62-CB34-8EC1-B143AD427D54}"/>
              </a:ext>
            </a:extLst>
          </p:cNvPr>
          <p:cNvSpPr txBox="1"/>
          <p:nvPr/>
        </p:nvSpPr>
        <p:spPr>
          <a:xfrm>
            <a:off x="7767914" y="3408885"/>
            <a:ext cx="369332" cy="2176826"/>
          </a:xfrm>
          <a:prstGeom prst="rect">
            <a:avLst/>
          </a:prstGeom>
          <a:noFill/>
        </p:spPr>
        <p:txBody>
          <a:bodyPr vert="eaVert" wrap="square" rtlCol="0">
            <a:spAutoFit/>
          </a:bodyPr>
          <a:lstStyle/>
          <a:p>
            <a:r>
              <a:rPr kumimoji="1" lang="ja-JP" altLang="en-US" sz="1200" dirty="0"/>
              <a:t>北野　衆議院議員　代理</a:t>
            </a:r>
          </a:p>
        </p:txBody>
      </p:sp>
      <p:sp>
        <p:nvSpPr>
          <p:cNvPr id="111" name="テキスト ボックス 110">
            <a:extLst>
              <a:ext uri="{FF2B5EF4-FFF2-40B4-BE49-F238E27FC236}">
                <a16:creationId xmlns:a16="http://schemas.microsoft.com/office/drawing/2014/main" id="{E54C46BF-EF40-2ED6-83A4-D34B2711AAC1}"/>
              </a:ext>
            </a:extLst>
          </p:cNvPr>
          <p:cNvSpPr txBox="1"/>
          <p:nvPr/>
        </p:nvSpPr>
        <p:spPr>
          <a:xfrm>
            <a:off x="7969587" y="3580449"/>
            <a:ext cx="369332" cy="2176826"/>
          </a:xfrm>
          <a:prstGeom prst="rect">
            <a:avLst/>
          </a:prstGeom>
          <a:noFill/>
        </p:spPr>
        <p:txBody>
          <a:bodyPr vert="eaVert" wrap="square" rtlCol="0">
            <a:spAutoFit/>
          </a:bodyPr>
          <a:lstStyle/>
          <a:p>
            <a:r>
              <a:rPr kumimoji="1" lang="ja-JP" altLang="en-US" sz="1200" dirty="0"/>
              <a:t>小鑓　参議院議員</a:t>
            </a:r>
          </a:p>
        </p:txBody>
      </p:sp>
      <p:sp>
        <p:nvSpPr>
          <p:cNvPr id="112" name="テキスト ボックス 111">
            <a:extLst>
              <a:ext uri="{FF2B5EF4-FFF2-40B4-BE49-F238E27FC236}">
                <a16:creationId xmlns:a16="http://schemas.microsoft.com/office/drawing/2014/main" id="{13034AB6-8BF7-07E9-F75B-B31DB6A6A2CB}"/>
              </a:ext>
            </a:extLst>
          </p:cNvPr>
          <p:cNvSpPr txBox="1"/>
          <p:nvPr/>
        </p:nvSpPr>
        <p:spPr>
          <a:xfrm>
            <a:off x="8189194" y="3740558"/>
            <a:ext cx="369332" cy="2176826"/>
          </a:xfrm>
          <a:prstGeom prst="rect">
            <a:avLst/>
          </a:prstGeom>
          <a:noFill/>
        </p:spPr>
        <p:txBody>
          <a:bodyPr vert="eaVert" wrap="square" rtlCol="0">
            <a:spAutoFit/>
          </a:bodyPr>
          <a:lstStyle/>
          <a:p>
            <a:r>
              <a:rPr kumimoji="1" lang="ja-JP" altLang="en-US" sz="1200" dirty="0"/>
              <a:t>嘉田　参議院議員</a:t>
            </a:r>
          </a:p>
        </p:txBody>
      </p:sp>
    </p:spTree>
    <p:extLst>
      <p:ext uri="{BB962C8B-B14F-4D97-AF65-F5344CB8AC3E}">
        <p14:creationId xmlns:p14="http://schemas.microsoft.com/office/powerpoint/2010/main" val="170394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1FC04D2E-93F7-CA51-C588-70EA8434BA0C}"/>
              </a:ext>
            </a:extLst>
          </p:cNvPr>
          <p:cNvGrpSpPr/>
          <p:nvPr/>
        </p:nvGrpSpPr>
        <p:grpSpPr>
          <a:xfrm>
            <a:off x="-327173" y="0"/>
            <a:ext cx="739775" cy="6858000"/>
            <a:chOff x="-177308" y="0"/>
            <a:chExt cx="739866" cy="2897823"/>
          </a:xfrm>
        </p:grpSpPr>
        <p:sp>
          <p:nvSpPr>
            <p:cNvPr id="5" name="フローチャート: 処理 4">
              <a:extLst>
                <a:ext uri="{FF2B5EF4-FFF2-40B4-BE49-F238E27FC236}">
                  <a16:creationId xmlns:a16="http://schemas.microsoft.com/office/drawing/2014/main" id="{B312B87C-6A54-8F38-19FB-F6F2CCAA61F4}"/>
                </a:ext>
              </a:extLst>
            </p:cNvPr>
            <p:cNvSpPr/>
            <p:nvPr/>
          </p:nvSpPr>
          <p:spPr>
            <a:xfrm rot="5400000">
              <a:off x="-1078683" y="1323250"/>
              <a:ext cx="2897823" cy="251324"/>
            </a:xfrm>
            <a:prstGeom prst="flowChart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6" name="テキスト ボックス 30">
              <a:extLst>
                <a:ext uri="{FF2B5EF4-FFF2-40B4-BE49-F238E27FC236}">
                  <a16:creationId xmlns:a16="http://schemas.microsoft.com/office/drawing/2014/main" id="{80993FDE-3644-6D34-26C3-6A2053719980}"/>
                </a:ext>
              </a:extLst>
            </p:cNvPr>
            <p:cNvSpPr txBox="1"/>
            <p:nvPr/>
          </p:nvSpPr>
          <p:spPr>
            <a:xfrm>
              <a:off x="-177308" y="1030334"/>
              <a:ext cx="739866" cy="434277"/>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琵琶湖側</a:t>
              </a:r>
              <a:endParaRPr lang="ja-JP" sz="1050" kern="100" dirty="0">
                <a:effectLst/>
                <a:latin typeface="+mn-ea"/>
                <a:cs typeface="Times New Roman" panose="02020603050405020304" pitchFamily="18" charset="0"/>
              </a:endParaRPr>
            </a:p>
          </p:txBody>
        </p:sp>
      </p:grpSp>
      <p:grpSp>
        <p:nvGrpSpPr>
          <p:cNvPr id="7" name="グループ化 6">
            <a:extLst>
              <a:ext uri="{FF2B5EF4-FFF2-40B4-BE49-F238E27FC236}">
                <a16:creationId xmlns:a16="http://schemas.microsoft.com/office/drawing/2014/main" id="{0B06520D-AE15-1A25-0956-AF099083F40D}"/>
              </a:ext>
            </a:extLst>
          </p:cNvPr>
          <p:cNvGrpSpPr/>
          <p:nvPr/>
        </p:nvGrpSpPr>
        <p:grpSpPr>
          <a:xfrm>
            <a:off x="9166225" y="-28227"/>
            <a:ext cx="739775" cy="6857997"/>
            <a:chOff x="-158639" y="0"/>
            <a:chExt cx="739866" cy="2893832"/>
          </a:xfrm>
        </p:grpSpPr>
        <p:sp>
          <p:nvSpPr>
            <p:cNvPr id="8" name="フローチャート: 処理 7">
              <a:extLst>
                <a:ext uri="{FF2B5EF4-FFF2-40B4-BE49-F238E27FC236}">
                  <a16:creationId xmlns:a16="http://schemas.microsoft.com/office/drawing/2014/main" id="{AE0EDA9F-117D-027A-D277-07ED9F404EE5}"/>
                </a:ext>
              </a:extLst>
            </p:cNvPr>
            <p:cNvSpPr/>
            <p:nvPr/>
          </p:nvSpPr>
          <p:spPr>
            <a:xfrm rot="5400000">
              <a:off x="-1060723" y="1315788"/>
              <a:ext cx="2893832" cy="262255"/>
            </a:xfrm>
            <a:prstGeom prst="flowChartProcess">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9" name="テキスト ボックス 48">
              <a:extLst>
                <a:ext uri="{FF2B5EF4-FFF2-40B4-BE49-F238E27FC236}">
                  <a16:creationId xmlns:a16="http://schemas.microsoft.com/office/drawing/2014/main" id="{063E774C-7DDE-9867-2327-3C6D217C9CF5}"/>
                </a:ext>
              </a:extLst>
            </p:cNvPr>
            <p:cNvSpPr txBox="1"/>
            <p:nvPr/>
          </p:nvSpPr>
          <p:spPr>
            <a:xfrm>
              <a:off x="-158639" y="1263072"/>
              <a:ext cx="739866" cy="1504405"/>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山側</a:t>
              </a:r>
              <a:endParaRPr lang="ja-JP" sz="1050" kern="100" dirty="0">
                <a:effectLst/>
                <a:latin typeface="+mn-ea"/>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08A18E60-9E1C-BC09-8BBD-645FACA7D4BD}"/>
              </a:ext>
            </a:extLst>
          </p:cNvPr>
          <p:cNvGrpSpPr/>
          <p:nvPr/>
        </p:nvGrpSpPr>
        <p:grpSpPr>
          <a:xfrm>
            <a:off x="2687215" y="5457229"/>
            <a:ext cx="6097238" cy="369570"/>
            <a:chOff x="-1" y="62421"/>
            <a:chExt cx="6503651" cy="370114"/>
          </a:xfrm>
        </p:grpSpPr>
        <p:sp>
          <p:nvSpPr>
            <p:cNvPr id="11" name="正方形/長方形 10">
              <a:extLst>
                <a:ext uri="{FF2B5EF4-FFF2-40B4-BE49-F238E27FC236}">
                  <a16:creationId xmlns:a16="http://schemas.microsoft.com/office/drawing/2014/main" id="{DA15C844-0A42-E096-980D-DA62383F1677}"/>
                </a:ext>
              </a:extLst>
            </p:cNvPr>
            <p:cNvSpPr/>
            <p:nvPr/>
          </p:nvSpPr>
          <p:spPr>
            <a:xfrm>
              <a:off x="-1" y="97972"/>
              <a:ext cx="6503651" cy="17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テキスト ボックス 51">
              <a:extLst>
                <a:ext uri="{FF2B5EF4-FFF2-40B4-BE49-F238E27FC236}">
                  <a16:creationId xmlns:a16="http://schemas.microsoft.com/office/drawing/2014/main" id="{5BEFB666-DA1E-216F-0849-7AFEC32BCDDC}"/>
                </a:ext>
              </a:extLst>
            </p:cNvPr>
            <p:cNvSpPr txBox="1"/>
            <p:nvPr/>
          </p:nvSpPr>
          <p:spPr>
            <a:xfrm>
              <a:off x="5210452" y="62421"/>
              <a:ext cx="1275514" cy="37011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游明朝" panose="02020400000000000000" pitchFamily="18" charset="-128"/>
                  <a:ea typeface="BIZ UDゴシック" panose="020B0400000000000000" pitchFamily="49" charset="-128"/>
                  <a:cs typeface="Times New Roman" panose="02020603050405020304" pitchFamily="18" charset="0"/>
                </a:rPr>
                <a:t>スタートライン</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13" name="正方形/長方形 12">
            <a:extLst>
              <a:ext uri="{FF2B5EF4-FFF2-40B4-BE49-F238E27FC236}">
                <a16:creationId xmlns:a16="http://schemas.microsoft.com/office/drawing/2014/main" id="{685C7142-8306-03F0-FFD8-1B4CD1240827}"/>
              </a:ext>
            </a:extLst>
          </p:cNvPr>
          <p:cNvSpPr/>
          <p:nvPr/>
        </p:nvSpPr>
        <p:spPr>
          <a:xfrm>
            <a:off x="5068637" y="491689"/>
            <a:ext cx="1423758" cy="4601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正方形/長方形 13">
            <a:extLst>
              <a:ext uri="{FF2B5EF4-FFF2-40B4-BE49-F238E27FC236}">
                <a16:creationId xmlns:a16="http://schemas.microsoft.com/office/drawing/2014/main" id="{F3ACD33E-4333-ACF2-750A-E3793E6C060F}"/>
              </a:ext>
            </a:extLst>
          </p:cNvPr>
          <p:cNvSpPr/>
          <p:nvPr/>
        </p:nvSpPr>
        <p:spPr>
          <a:xfrm>
            <a:off x="5309995" y="2991550"/>
            <a:ext cx="931394" cy="4601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5" name="正方形/長方形 14">
            <a:extLst>
              <a:ext uri="{FF2B5EF4-FFF2-40B4-BE49-F238E27FC236}">
                <a16:creationId xmlns:a16="http://schemas.microsoft.com/office/drawing/2014/main" id="{0E267E00-985B-A821-EA80-584F6BE15B52}"/>
              </a:ext>
            </a:extLst>
          </p:cNvPr>
          <p:cNvSpPr/>
          <p:nvPr/>
        </p:nvSpPr>
        <p:spPr>
          <a:xfrm>
            <a:off x="4553083" y="1022038"/>
            <a:ext cx="2473911" cy="1854336"/>
          </a:xfrm>
          <a:prstGeom prst="rect">
            <a:avLst/>
          </a:prstGeom>
          <a:solidFill>
            <a:srgbClr val="FF5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0" name="Rectangle 22">
            <a:extLst>
              <a:ext uri="{FF2B5EF4-FFF2-40B4-BE49-F238E27FC236}">
                <a16:creationId xmlns:a16="http://schemas.microsoft.com/office/drawing/2014/main" id="{B06435F8-8B31-95D7-B356-9E98AD917E66}"/>
              </a:ext>
            </a:extLst>
          </p:cNvPr>
          <p:cNvSpPr>
            <a:spLocks noChangeArrowheads="1"/>
          </p:cNvSpPr>
          <p:nvPr/>
        </p:nvSpPr>
        <p:spPr bwMode="auto">
          <a:xfrm>
            <a:off x="0" y="4572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cxnSp>
        <p:nvCxnSpPr>
          <p:cNvPr id="24" name="直線コネクタ 23">
            <a:extLst>
              <a:ext uri="{FF2B5EF4-FFF2-40B4-BE49-F238E27FC236}">
                <a16:creationId xmlns:a16="http://schemas.microsoft.com/office/drawing/2014/main" id="{8E519B8A-EAA3-60E7-ACD8-A5DC355FC068}"/>
              </a:ext>
            </a:extLst>
          </p:cNvPr>
          <p:cNvCxnSpPr>
            <a:cxnSpLocks/>
          </p:cNvCxnSpPr>
          <p:nvPr/>
        </p:nvCxnSpPr>
        <p:spPr>
          <a:xfrm flipV="1">
            <a:off x="2746056" y="2794939"/>
            <a:ext cx="1250209" cy="1113210"/>
          </a:xfrm>
          <a:prstGeom prst="line">
            <a:avLst/>
          </a:prstGeom>
          <a:ln w="76200"/>
        </p:spPr>
        <p:style>
          <a:lnRef idx="1">
            <a:schemeClr val="dk1"/>
          </a:lnRef>
          <a:fillRef idx="0">
            <a:schemeClr val="dk1"/>
          </a:fillRef>
          <a:effectRef idx="0">
            <a:schemeClr val="dk1"/>
          </a:effectRef>
          <a:fontRef idx="minor">
            <a:schemeClr val="tx1"/>
          </a:fontRef>
        </p:style>
      </p:cxnSp>
      <p:pic>
        <p:nvPicPr>
          <p:cNvPr id="31" name="グラフィックス 30" descr="無線マイク 単色塗りつぶし">
            <a:extLst>
              <a:ext uri="{FF2B5EF4-FFF2-40B4-BE49-F238E27FC236}">
                <a16:creationId xmlns:a16="http://schemas.microsoft.com/office/drawing/2014/main" id="{C8F72B0D-02F4-15DD-DBCC-40CEC0D674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52061" y="2374619"/>
            <a:ext cx="247261" cy="247261"/>
          </a:xfrm>
          <a:prstGeom prst="rect">
            <a:avLst/>
          </a:prstGeom>
        </p:spPr>
      </p:pic>
      <p:sp>
        <p:nvSpPr>
          <p:cNvPr id="32" name="テキスト ボックス 31">
            <a:extLst>
              <a:ext uri="{FF2B5EF4-FFF2-40B4-BE49-F238E27FC236}">
                <a16:creationId xmlns:a16="http://schemas.microsoft.com/office/drawing/2014/main" id="{287CFD01-CF96-4537-E699-1E3C971362DB}"/>
              </a:ext>
            </a:extLst>
          </p:cNvPr>
          <p:cNvSpPr txBox="1"/>
          <p:nvPr/>
        </p:nvSpPr>
        <p:spPr>
          <a:xfrm>
            <a:off x="8637328" y="3219203"/>
            <a:ext cx="701615" cy="276999"/>
          </a:xfrm>
          <a:prstGeom prst="rect">
            <a:avLst/>
          </a:prstGeom>
          <a:noFill/>
        </p:spPr>
        <p:txBody>
          <a:bodyPr wrap="square" rtlCol="0">
            <a:spAutoFit/>
          </a:bodyPr>
          <a:lstStyle/>
          <a:p>
            <a:r>
              <a:rPr kumimoji="1" lang="ja-JP" altLang="en-US" sz="1200" dirty="0"/>
              <a:t>来賓</a:t>
            </a:r>
          </a:p>
        </p:txBody>
      </p:sp>
      <p:sp>
        <p:nvSpPr>
          <p:cNvPr id="34" name="吹き出し: 線 33">
            <a:extLst>
              <a:ext uri="{FF2B5EF4-FFF2-40B4-BE49-F238E27FC236}">
                <a16:creationId xmlns:a16="http://schemas.microsoft.com/office/drawing/2014/main" id="{98702EF9-E54E-D5D8-E940-1D44F39BA0E4}"/>
              </a:ext>
            </a:extLst>
          </p:cNvPr>
          <p:cNvSpPr/>
          <p:nvPr/>
        </p:nvSpPr>
        <p:spPr>
          <a:xfrm>
            <a:off x="7507330" y="2295218"/>
            <a:ext cx="998795" cy="542464"/>
          </a:xfrm>
          <a:prstGeom prst="borderCallout1">
            <a:avLst>
              <a:gd name="adj1" fmla="val 38593"/>
              <a:gd name="adj2" fmla="val -116"/>
              <a:gd name="adj3" fmla="val 152137"/>
              <a:gd name="adj4" fmla="val -13790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炬火受皿</a:t>
            </a:r>
          </a:p>
        </p:txBody>
      </p:sp>
      <p:cxnSp>
        <p:nvCxnSpPr>
          <p:cNvPr id="37" name="直線コネクタ 36">
            <a:extLst>
              <a:ext uri="{FF2B5EF4-FFF2-40B4-BE49-F238E27FC236}">
                <a16:creationId xmlns:a16="http://schemas.microsoft.com/office/drawing/2014/main" id="{DE355C9F-61EB-3938-81E9-131E6C987FB6}"/>
              </a:ext>
            </a:extLst>
          </p:cNvPr>
          <p:cNvCxnSpPr>
            <a:cxnSpLocks/>
          </p:cNvCxnSpPr>
          <p:nvPr/>
        </p:nvCxnSpPr>
        <p:spPr>
          <a:xfrm flipV="1">
            <a:off x="3135364" y="3198882"/>
            <a:ext cx="945369" cy="888928"/>
          </a:xfrm>
          <a:prstGeom prst="line">
            <a:avLst/>
          </a:prstGeom>
          <a:ln w="76200"/>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D3B3EEEE-6D03-6691-B7AB-143EA811A0AC}"/>
              </a:ext>
            </a:extLst>
          </p:cNvPr>
          <p:cNvCxnSpPr>
            <a:cxnSpLocks/>
          </p:cNvCxnSpPr>
          <p:nvPr/>
        </p:nvCxnSpPr>
        <p:spPr>
          <a:xfrm flipH="1" flipV="1">
            <a:off x="7478347" y="3055493"/>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29" name="楕円 28">
            <a:extLst>
              <a:ext uri="{FF2B5EF4-FFF2-40B4-BE49-F238E27FC236}">
                <a16:creationId xmlns:a16="http://schemas.microsoft.com/office/drawing/2014/main" id="{81F40FD4-B1B0-9F00-68A0-99111278D294}"/>
              </a:ext>
            </a:extLst>
          </p:cNvPr>
          <p:cNvSpPr/>
          <p:nvPr/>
        </p:nvSpPr>
        <p:spPr>
          <a:xfrm>
            <a:off x="2368310" y="5206210"/>
            <a:ext cx="251294" cy="229747"/>
          </a:xfrm>
          <a:prstGeom prst="ellipse">
            <a:avLst/>
          </a:prstGeom>
          <a:solidFill>
            <a:srgbClr val="0070C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楕円 38">
            <a:extLst>
              <a:ext uri="{FF2B5EF4-FFF2-40B4-BE49-F238E27FC236}">
                <a16:creationId xmlns:a16="http://schemas.microsoft.com/office/drawing/2014/main" id="{C80868DF-F800-3586-7390-16E3236EB0A9}"/>
              </a:ext>
            </a:extLst>
          </p:cNvPr>
          <p:cNvSpPr/>
          <p:nvPr/>
        </p:nvSpPr>
        <p:spPr>
          <a:xfrm>
            <a:off x="2059215"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楕円 39">
            <a:extLst>
              <a:ext uri="{FF2B5EF4-FFF2-40B4-BE49-F238E27FC236}">
                <a16:creationId xmlns:a16="http://schemas.microsoft.com/office/drawing/2014/main" id="{DB71ACC6-EBD0-6696-DF74-73121A69C5AF}"/>
              </a:ext>
            </a:extLst>
          </p:cNvPr>
          <p:cNvSpPr/>
          <p:nvPr/>
        </p:nvSpPr>
        <p:spPr>
          <a:xfrm>
            <a:off x="1750118"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DD4CDC92-C195-4E56-E119-67DA0B9D1FB8}"/>
              </a:ext>
            </a:extLst>
          </p:cNvPr>
          <p:cNvSpPr/>
          <p:nvPr/>
        </p:nvSpPr>
        <p:spPr>
          <a:xfrm>
            <a:off x="1441021"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31FF20BF-1A67-AF21-0FD9-A7ECDA4580E7}"/>
              </a:ext>
            </a:extLst>
          </p:cNvPr>
          <p:cNvSpPr/>
          <p:nvPr/>
        </p:nvSpPr>
        <p:spPr>
          <a:xfrm>
            <a:off x="1131924"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22A4A506-FE93-D323-C68D-961B1D6641B9}"/>
              </a:ext>
            </a:extLst>
          </p:cNvPr>
          <p:cNvSpPr/>
          <p:nvPr/>
        </p:nvSpPr>
        <p:spPr>
          <a:xfrm>
            <a:off x="822827"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4" name="楕円 43">
            <a:extLst>
              <a:ext uri="{FF2B5EF4-FFF2-40B4-BE49-F238E27FC236}">
                <a16:creationId xmlns:a16="http://schemas.microsoft.com/office/drawing/2014/main" id="{B41FBF2D-5A2A-8CEF-71F7-69E63A2882D0}"/>
              </a:ext>
            </a:extLst>
          </p:cNvPr>
          <p:cNvSpPr/>
          <p:nvPr/>
        </p:nvSpPr>
        <p:spPr>
          <a:xfrm>
            <a:off x="513730"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5" name="テキスト ボックス 44">
            <a:extLst>
              <a:ext uri="{FF2B5EF4-FFF2-40B4-BE49-F238E27FC236}">
                <a16:creationId xmlns:a16="http://schemas.microsoft.com/office/drawing/2014/main" id="{38934DAB-E97E-EB3A-AC1A-48EADE0743CC}"/>
              </a:ext>
            </a:extLst>
          </p:cNvPr>
          <p:cNvSpPr txBox="1"/>
          <p:nvPr/>
        </p:nvSpPr>
        <p:spPr>
          <a:xfrm>
            <a:off x="2316295" y="3429000"/>
            <a:ext cx="353943" cy="1855835"/>
          </a:xfrm>
          <a:prstGeom prst="rect">
            <a:avLst/>
          </a:prstGeom>
          <a:noFill/>
        </p:spPr>
        <p:txBody>
          <a:bodyPr vert="eaVert" wrap="square" rtlCol="0">
            <a:spAutoFit/>
          </a:bodyPr>
          <a:lstStyle/>
          <a:p>
            <a:r>
              <a:rPr kumimoji="1" lang="ja-JP" altLang="en-US" sz="1100" dirty="0"/>
              <a:t>ボーイスカウト（子代表）</a:t>
            </a:r>
          </a:p>
        </p:txBody>
      </p:sp>
      <p:sp>
        <p:nvSpPr>
          <p:cNvPr id="46" name="テキスト ボックス 45">
            <a:extLst>
              <a:ext uri="{FF2B5EF4-FFF2-40B4-BE49-F238E27FC236}">
                <a16:creationId xmlns:a16="http://schemas.microsoft.com/office/drawing/2014/main" id="{685324B0-15CD-D537-BA82-7912C7CE8E5A}"/>
              </a:ext>
            </a:extLst>
          </p:cNvPr>
          <p:cNvSpPr txBox="1"/>
          <p:nvPr/>
        </p:nvSpPr>
        <p:spPr>
          <a:xfrm>
            <a:off x="1837380" y="4087810"/>
            <a:ext cx="353943" cy="1320432"/>
          </a:xfrm>
          <a:prstGeom prst="rect">
            <a:avLst/>
          </a:prstGeom>
          <a:noFill/>
        </p:spPr>
        <p:txBody>
          <a:bodyPr vert="eaVert" wrap="square" rtlCol="0">
            <a:spAutoFit/>
          </a:bodyPr>
          <a:lstStyle/>
          <a:p>
            <a:r>
              <a:rPr kumimoji="1" lang="ja-JP" altLang="en-US" sz="1100" dirty="0"/>
              <a:t>炬火ランナー🅰</a:t>
            </a:r>
          </a:p>
        </p:txBody>
      </p:sp>
      <p:sp>
        <p:nvSpPr>
          <p:cNvPr id="47" name="テキスト ボックス 46">
            <a:extLst>
              <a:ext uri="{FF2B5EF4-FFF2-40B4-BE49-F238E27FC236}">
                <a16:creationId xmlns:a16="http://schemas.microsoft.com/office/drawing/2014/main" id="{B75F5B2A-DAC5-BD54-857D-059A30433664}"/>
              </a:ext>
            </a:extLst>
          </p:cNvPr>
          <p:cNvSpPr txBox="1"/>
          <p:nvPr/>
        </p:nvSpPr>
        <p:spPr>
          <a:xfrm>
            <a:off x="1224304" y="4087810"/>
            <a:ext cx="353943" cy="1320432"/>
          </a:xfrm>
          <a:prstGeom prst="rect">
            <a:avLst/>
          </a:prstGeom>
          <a:noFill/>
        </p:spPr>
        <p:txBody>
          <a:bodyPr vert="eaVert" wrap="square" rtlCol="0">
            <a:spAutoFit/>
          </a:bodyPr>
          <a:lstStyle/>
          <a:p>
            <a:r>
              <a:rPr kumimoji="1" lang="ja-JP" altLang="en-US" sz="1100" dirty="0"/>
              <a:t>炬火ランナー🅱</a:t>
            </a:r>
          </a:p>
        </p:txBody>
      </p:sp>
      <p:sp>
        <p:nvSpPr>
          <p:cNvPr id="48" name="テキスト ボックス 47">
            <a:extLst>
              <a:ext uri="{FF2B5EF4-FFF2-40B4-BE49-F238E27FC236}">
                <a16:creationId xmlns:a16="http://schemas.microsoft.com/office/drawing/2014/main" id="{BADCA028-312E-7D03-67AF-43F4754DE448}"/>
              </a:ext>
            </a:extLst>
          </p:cNvPr>
          <p:cNvSpPr txBox="1"/>
          <p:nvPr/>
        </p:nvSpPr>
        <p:spPr>
          <a:xfrm>
            <a:off x="525913" y="3946487"/>
            <a:ext cx="523220" cy="1320432"/>
          </a:xfrm>
          <a:prstGeom prst="rect">
            <a:avLst/>
          </a:prstGeom>
          <a:noFill/>
        </p:spPr>
        <p:txBody>
          <a:bodyPr vert="eaVert" wrap="square" rtlCol="0">
            <a:spAutoFit/>
          </a:bodyPr>
          <a:lstStyle/>
          <a:p>
            <a:r>
              <a:rPr kumimoji="1" lang="ja-JP" altLang="en-US" sz="1100" dirty="0"/>
              <a:t>サポートランナー（ランタン）</a:t>
            </a:r>
          </a:p>
        </p:txBody>
      </p:sp>
      <p:sp>
        <p:nvSpPr>
          <p:cNvPr id="50" name="テキスト ボックス 49">
            <a:extLst>
              <a:ext uri="{FF2B5EF4-FFF2-40B4-BE49-F238E27FC236}">
                <a16:creationId xmlns:a16="http://schemas.microsoft.com/office/drawing/2014/main" id="{CB2171C8-AE9B-49DB-2D37-F54854BC62C4}"/>
              </a:ext>
            </a:extLst>
          </p:cNvPr>
          <p:cNvSpPr txBox="1"/>
          <p:nvPr/>
        </p:nvSpPr>
        <p:spPr>
          <a:xfrm>
            <a:off x="1116626" y="3759671"/>
            <a:ext cx="1030071" cy="276999"/>
          </a:xfrm>
          <a:prstGeom prst="rect">
            <a:avLst/>
          </a:prstGeom>
          <a:noFill/>
        </p:spPr>
        <p:txBody>
          <a:bodyPr wrap="square" rtlCol="0">
            <a:spAutoFit/>
          </a:bodyPr>
          <a:lstStyle/>
          <a:p>
            <a:r>
              <a:rPr kumimoji="1" lang="ja-JP" altLang="en-US" sz="1200" dirty="0"/>
              <a:t>第１走者</a:t>
            </a:r>
          </a:p>
        </p:txBody>
      </p:sp>
      <p:sp>
        <p:nvSpPr>
          <p:cNvPr id="63" name="正方形/長方形 62">
            <a:extLst>
              <a:ext uri="{FF2B5EF4-FFF2-40B4-BE49-F238E27FC236}">
                <a16:creationId xmlns:a16="http://schemas.microsoft.com/office/drawing/2014/main" id="{07E793F1-14D5-CDC9-893E-5D589C4FFE10}"/>
              </a:ext>
            </a:extLst>
          </p:cNvPr>
          <p:cNvSpPr/>
          <p:nvPr/>
        </p:nvSpPr>
        <p:spPr>
          <a:xfrm>
            <a:off x="423032" y="5687190"/>
            <a:ext cx="2192372" cy="11708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a:extLst>
              <a:ext uri="{FF2B5EF4-FFF2-40B4-BE49-F238E27FC236}">
                <a16:creationId xmlns:a16="http://schemas.microsoft.com/office/drawing/2014/main" id="{51EC0391-AE82-18EB-8184-9C1926A4A570}"/>
              </a:ext>
            </a:extLst>
          </p:cNvPr>
          <p:cNvSpPr txBox="1"/>
          <p:nvPr/>
        </p:nvSpPr>
        <p:spPr>
          <a:xfrm>
            <a:off x="1269688" y="6134095"/>
            <a:ext cx="1030071" cy="276999"/>
          </a:xfrm>
          <a:prstGeom prst="rect">
            <a:avLst/>
          </a:prstGeom>
          <a:noFill/>
        </p:spPr>
        <p:txBody>
          <a:bodyPr wrap="square" rtlCol="0">
            <a:spAutoFit/>
          </a:bodyPr>
          <a:lstStyle/>
          <a:p>
            <a:r>
              <a:rPr kumimoji="1" lang="ja-JP" altLang="en-US" sz="1200" dirty="0"/>
              <a:t>観客</a:t>
            </a:r>
          </a:p>
        </p:txBody>
      </p:sp>
      <p:sp>
        <p:nvSpPr>
          <p:cNvPr id="69" name="正方形/長方形 68">
            <a:extLst>
              <a:ext uri="{FF2B5EF4-FFF2-40B4-BE49-F238E27FC236}">
                <a16:creationId xmlns:a16="http://schemas.microsoft.com/office/drawing/2014/main" id="{A70743EB-384D-4A34-57E6-5E182B717256}"/>
              </a:ext>
            </a:extLst>
          </p:cNvPr>
          <p:cNvSpPr/>
          <p:nvPr/>
        </p:nvSpPr>
        <p:spPr>
          <a:xfrm>
            <a:off x="8895294" y="5624130"/>
            <a:ext cx="830962" cy="11708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905AF6C5-A132-BA8C-2641-75C146C4D240}"/>
              </a:ext>
            </a:extLst>
          </p:cNvPr>
          <p:cNvSpPr txBox="1"/>
          <p:nvPr/>
        </p:nvSpPr>
        <p:spPr>
          <a:xfrm>
            <a:off x="8876370" y="5610137"/>
            <a:ext cx="695447" cy="1339114"/>
          </a:xfrm>
          <a:prstGeom prst="rect">
            <a:avLst/>
          </a:prstGeom>
          <a:noFill/>
        </p:spPr>
        <p:txBody>
          <a:bodyPr vert="eaVert" wrap="square" rtlCol="0">
            <a:spAutoFit/>
          </a:bodyPr>
          <a:lstStyle/>
          <a:p>
            <a:r>
              <a:rPr kumimoji="1" lang="ja-JP" altLang="en-US" sz="1100" dirty="0"/>
              <a:t>ボーイ・ガールスカウト</a:t>
            </a:r>
            <a:endParaRPr kumimoji="1" lang="en-US" altLang="ja-JP" sz="1100" dirty="0"/>
          </a:p>
          <a:p>
            <a:r>
              <a:rPr kumimoji="1" lang="ja-JP" altLang="en-US" sz="1100" dirty="0"/>
              <a:t>（最大</a:t>
            </a:r>
            <a:r>
              <a:rPr kumimoji="1" lang="en-US" altLang="ja-JP" sz="1100" dirty="0"/>
              <a:t>81</a:t>
            </a:r>
            <a:r>
              <a:rPr kumimoji="1" lang="ja-JP" altLang="en-US" sz="1100" dirty="0"/>
              <a:t>人）</a:t>
            </a:r>
          </a:p>
        </p:txBody>
      </p:sp>
      <p:sp>
        <p:nvSpPr>
          <p:cNvPr id="85" name="楕円 84">
            <a:extLst>
              <a:ext uri="{FF2B5EF4-FFF2-40B4-BE49-F238E27FC236}">
                <a16:creationId xmlns:a16="http://schemas.microsoft.com/office/drawing/2014/main" id="{8B6AD9E3-715D-AFDE-B0F9-A77DB37871B7}"/>
              </a:ext>
            </a:extLst>
          </p:cNvPr>
          <p:cNvSpPr/>
          <p:nvPr/>
        </p:nvSpPr>
        <p:spPr>
          <a:xfrm>
            <a:off x="5637093" y="2046097"/>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テキスト ボックス 87">
            <a:extLst>
              <a:ext uri="{FF2B5EF4-FFF2-40B4-BE49-F238E27FC236}">
                <a16:creationId xmlns:a16="http://schemas.microsoft.com/office/drawing/2014/main" id="{473AECCF-B7DA-1211-E4FF-7AE67ED4EBFF}"/>
              </a:ext>
            </a:extLst>
          </p:cNvPr>
          <p:cNvSpPr txBox="1"/>
          <p:nvPr/>
        </p:nvSpPr>
        <p:spPr>
          <a:xfrm>
            <a:off x="1724711" y="5217172"/>
            <a:ext cx="351420" cy="261610"/>
          </a:xfrm>
          <a:prstGeom prst="rect">
            <a:avLst/>
          </a:prstGeom>
          <a:noFill/>
        </p:spPr>
        <p:txBody>
          <a:bodyPr vert="horz" wrap="square" rtlCol="0">
            <a:spAutoFit/>
          </a:bodyPr>
          <a:lstStyle/>
          <a:p>
            <a:r>
              <a:rPr kumimoji="1" lang="ja-JP" altLang="en-US" sz="1100" b="1" dirty="0"/>
              <a:t>子</a:t>
            </a:r>
          </a:p>
        </p:txBody>
      </p:sp>
      <p:sp>
        <p:nvSpPr>
          <p:cNvPr id="89" name="テキスト ボックス 88">
            <a:extLst>
              <a:ext uri="{FF2B5EF4-FFF2-40B4-BE49-F238E27FC236}">
                <a16:creationId xmlns:a16="http://schemas.microsoft.com/office/drawing/2014/main" id="{F05F0FF7-7309-AC09-74A0-594AF99F39B4}"/>
              </a:ext>
            </a:extLst>
          </p:cNvPr>
          <p:cNvSpPr txBox="1"/>
          <p:nvPr/>
        </p:nvSpPr>
        <p:spPr>
          <a:xfrm>
            <a:off x="2024397" y="5203404"/>
            <a:ext cx="360762" cy="261610"/>
          </a:xfrm>
          <a:prstGeom prst="rect">
            <a:avLst/>
          </a:prstGeom>
          <a:noFill/>
        </p:spPr>
        <p:txBody>
          <a:bodyPr vert="horz" wrap="square" rtlCol="0">
            <a:spAutoFit/>
          </a:bodyPr>
          <a:lstStyle/>
          <a:p>
            <a:r>
              <a:rPr kumimoji="1" lang="ja-JP" altLang="en-US" sz="1100" b="1" dirty="0"/>
              <a:t>親</a:t>
            </a:r>
          </a:p>
        </p:txBody>
      </p:sp>
      <p:sp>
        <p:nvSpPr>
          <p:cNvPr id="90" name="テキスト ボックス 89">
            <a:extLst>
              <a:ext uri="{FF2B5EF4-FFF2-40B4-BE49-F238E27FC236}">
                <a16:creationId xmlns:a16="http://schemas.microsoft.com/office/drawing/2014/main" id="{F1929436-25B5-8DDE-D91C-D04283CFF7C4}"/>
              </a:ext>
            </a:extLst>
          </p:cNvPr>
          <p:cNvSpPr txBox="1"/>
          <p:nvPr/>
        </p:nvSpPr>
        <p:spPr>
          <a:xfrm>
            <a:off x="1115497" y="5217172"/>
            <a:ext cx="351420" cy="261610"/>
          </a:xfrm>
          <a:prstGeom prst="rect">
            <a:avLst/>
          </a:prstGeom>
          <a:noFill/>
        </p:spPr>
        <p:txBody>
          <a:bodyPr vert="horz" wrap="square" rtlCol="0">
            <a:spAutoFit/>
          </a:bodyPr>
          <a:lstStyle/>
          <a:p>
            <a:r>
              <a:rPr kumimoji="1" lang="ja-JP" altLang="en-US" sz="1100" b="1" dirty="0"/>
              <a:t>子</a:t>
            </a:r>
          </a:p>
        </p:txBody>
      </p:sp>
      <p:sp>
        <p:nvSpPr>
          <p:cNvPr id="91" name="テキスト ボックス 90">
            <a:extLst>
              <a:ext uri="{FF2B5EF4-FFF2-40B4-BE49-F238E27FC236}">
                <a16:creationId xmlns:a16="http://schemas.microsoft.com/office/drawing/2014/main" id="{E1F0B65D-9C97-185E-0A32-A2CDC9C5ABAB}"/>
              </a:ext>
            </a:extLst>
          </p:cNvPr>
          <p:cNvSpPr txBox="1"/>
          <p:nvPr/>
        </p:nvSpPr>
        <p:spPr>
          <a:xfrm>
            <a:off x="1415183" y="5203404"/>
            <a:ext cx="360762" cy="261610"/>
          </a:xfrm>
          <a:prstGeom prst="rect">
            <a:avLst/>
          </a:prstGeom>
          <a:noFill/>
        </p:spPr>
        <p:txBody>
          <a:bodyPr vert="horz" wrap="square" rtlCol="0">
            <a:spAutoFit/>
          </a:bodyPr>
          <a:lstStyle/>
          <a:p>
            <a:r>
              <a:rPr kumimoji="1" lang="ja-JP" altLang="en-US" sz="1100" b="1" dirty="0"/>
              <a:t>親</a:t>
            </a:r>
          </a:p>
        </p:txBody>
      </p:sp>
      <p:sp>
        <p:nvSpPr>
          <p:cNvPr id="94" name="テキスト ボックス 93">
            <a:extLst>
              <a:ext uri="{FF2B5EF4-FFF2-40B4-BE49-F238E27FC236}">
                <a16:creationId xmlns:a16="http://schemas.microsoft.com/office/drawing/2014/main" id="{425C0A5B-1D9C-EBD0-DB3A-09AFB184A26A}"/>
              </a:ext>
            </a:extLst>
          </p:cNvPr>
          <p:cNvSpPr txBox="1"/>
          <p:nvPr/>
        </p:nvSpPr>
        <p:spPr>
          <a:xfrm>
            <a:off x="483058" y="5227517"/>
            <a:ext cx="351420" cy="261610"/>
          </a:xfrm>
          <a:prstGeom prst="rect">
            <a:avLst/>
          </a:prstGeom>
          <a:noFill/>
        </p:spPr>
        <p:txBody>
          <a:bodyPr vert="horz" wrap="square" rtlCol="0">
            <a:spAutoFit/>
          </a:bodyPr>
          <a:lstStyle/>
          <a:p>
            <a:r>
              <a:rPr kumimoji="1" lang="ja-JP" altLang="en-US" sz="1100" b="1" dirty="0"/>
              <a:t>子</a:t>
            </a:r>
          </a:p>
        </p:txBody>
      </p:sp>
      <p:sp>
        <p:nvSpPr>
          <p:cNvPr id="95" name="テキスト ボックス 94">
            <a:extLst>
              <a:ext uri="{FF2B5EF4-FFF2-40B4-BE49-F238E27FC236}">
                <a16:creationId xmlns:a16="http://schemas.microsoft.com/office/drawing/2014/main" id="{C74974D3-7D01-A4BF-6F4A-4E84C4CC5E83}"/>
              </a:ext>
            </a:extLst>
          </p:cNvPr>
          <p:cNvSpPr txBox="1"/>
          <p:nvPr/>
        </p:nvSpPr>
        <p:spPr>
          <a:xfrm>
            <a:off x="794467" y="5213749"/>
            <a:ext cx="360762" cy="261610"/>
          </a:xfrm>
          <a:prstGeom prst="rect">
            <a:avLst/>
          </a:prstGeom>
          <a:noFill/>
        </p:spPr>
        <p:txBody>
          <a:bodyPr vert="horz" wrap="square" rtlCol="0">
            <a:spAutoFit/>
          </a:bodyPr>
          <a:lstStyle/>
          <a:p>
            <a:r>
              <a:rPr kumimoji="1" lang="ja-JP" altLang="en-US" sz="1100" b="1" dirty="0"/>
              <a:t>親</a:t>
            </a:r>
          </a:p>
        </p:txBody>
      </p:sp>
      <p:sp>
        <p:nvSpPr>
          <p:cNvPr id="73" name="テキスト ボックス 72">
            <a:extLst>
              <a:ext uri="{FF2B5EF4-FFF2-40B4-BE49-F238E27FC236}">
                <a16:creationId xmlns:a16="http://schemas.microsoft.com/office/drawing/2014/main" id="{32EEF760-D8E3-11B5-2E6A-C4BB8808F40C}"/>
              </a:ext>
            </a:extLst>
          </p:cNvPr>
          <p:cNvSpPr txBox="1"/>
          <p:nvPr/>
        </p:nvSpPr>
        <p:spPr>
          <a:xfrm>
            <a:off x="206091" y="99769"/>
            <a:ext cx="3088053" cy="369332"/>
          </a:xfrm>
          <a:prstGeom prst="rect">
            <a:avLst/>
          </a:prstGeom>
          <a:solidFill>
            <a:schemeClr val="bg1"/>
          </a:solidFill>
          <a:ln>
            <a:solidFill>
              <a:schemeClr val="tx1"/>
            </a:solidFill>
          </a:ln>
        </p:spPr>
        <p:txBody>
          <a:bodyPr wrap="square" rtlCol="0">
            <a:spAutoFit/>
          </a:bodyPr>
          <a:lstStyle/>
          <a:p>
            <a:r>
              <a:rPr kumimoji="1" lang="ja-JP" altLang="en-US" dirty="0"/>
              <a:t>■オープニングの待機位置</a:t>
            </a:r>
          </a:p>
        </p:txBody>
      </p:sp>
      <p:grpSp>
        <p:nvGrpSpPr>
          <p:cNvPr id="18" name="グループ化 17">
            <a:extLst>
              <a:ext uri="{FF2B5EF4-FFF2-40B4-BE49-F238E27FC236}">
                <a16:creationId xmlns:a16="http://schemas.microsoft.com/office/drawing/2014/main" id="{1EA0D150-3E53-D53C-30DE-E6B62C34CCCA}"/>
              </a:ext>
            </a:extLst>
          </p:cNvPr>
          <p:cNvGrpSpPr/>
          <p:nvPr/>
        </p:nvGrpSpPr>
        <p:grpSpPr>
          <a:xfrm>
            <a:off x="470899" y="2163575"/>
            <a:ext cx="701615" cy="1408827"/>
            <a:chOff x="470899" y="2163575"/>
            <a:chExt cx="701615" cy="1408827"/>
          </a:xfrm>
        </p:grpSpPr>
        <p:sp>
          <p:nvSpPr>
            <p:cNvPr id="87" name="正方形/長方形 86">
              <a:extLst>
                <a:ext uri="{FF2B5EF4-FFF2-40B4-BE49-F238E27FC236}">
                  <a16:creationId xmlns:a16="http://schemas.microsoft.com/office/drawing/2014/main" id="{C7050B78-2F10-D7F5-4187-4D771D966864}"/>
                </a:ext>
              </a:extLst>
            </p:cNvPr>
            <p:cNvSpPr/>
            <p:nvPr/>
          </p:nvSpPr>
          <p:spPr>
            <a:xfrm>
              <a:off x="470899" y="2163575"/>
              <a:ext cx="701615" cy="140882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8BE8657-35EE-61C3-390B-B42B3DA17B3C}"/>
                </a:ext>
              </a:extLst>
            </p:cNvPr>
            <p:cNvSpPr txBox="1"/>
            <p:nvPr/>
          </p:nvSpPr>
          <p:spPr>
            <a:xfrm>
              <a:off x="647754" y="2266027"/>
              <a:ext cx="369332" cy="1268595"/>
            </a:xfrm>
            <a:prstGeom prst="rect">
              <a:avLst/>
            </a:prstGeom>
            <a:noFill/>
          </p:spPr>
          <p:txBody>
            <a:bodyPr vert="eaVert" wrap="square" rtlCol="0">
              <a:spAutoFit/>
            </a:bodyPr>
            <a:lstStyle/>
            <a:p>
              <a:r>
                <a:rPr kumimoji="1" lang="ja-JP" altLang="en-US" sz="1200" b="1" dirty="0">
                  <a:solidFill>
                    <a:sysClr val="windowText" lastClr="000000"/>
                  </a:solidFill>
                </a:rPr>
                <a:t>大津高　吹奏楽</a:t>
              </a:r>
            </a:p>
          </p:txBody>
        </p:sp>
      </p:grpSp>
      <p:sp>
        <p:nvSpPr>
          <p:cNvPr id="65" name="円柱 64">
            <a:extLst>
              <a:ext uri="{FF2B5EF4-FFF2-40B4-BE49-F238E27FC236}">
                <a16:creationId xmlns:a16="http://schemas.microsoft.com/office/drawing/2014/main" id="{E560DE56-526E-6F8C-B1BE-175130E5A1C5}"/>
              </a:ext>
            </a:extLst>
          </p:cNvPr>
          <p:cNvSpPr/>
          <p:nvPr/>
        </p:nvSpPr>
        <p:spPr>
          <a:xfrm>
            <a:off x="5329830"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7" name="円柱 66">
            <a:extLst>
              <a:ext uri="{FF2B5EF4-FFF2-40B4-BE49-F238E27FC236}">
                <a16:creationId xmlns:a16="http://schemas.microsoft.com/office/drawing/2014/main" id="{090CC6D2-382A-8D84-A3C6-1FFD638841EA}"/>
              </a:ext>
            </a:extLst>
          </p:cNvPr>
          <p:cNvSpPr/>
          <p:nvPr/>
        </p:nvSpPr>
        <p:spPr>
          <a:xfrm>
            <a:off x="6090173"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5" name="吹き出し: 線 34">
            <a:extLst>
              <a:ext uri="{FF2B5EF4-FFF2-40B4-BE49-F238E27FC236}">
                <a16:creationId xmlns:a16="http://schemas.microsoft.com/office/drawing/2014/main" id="{56529B8D-1ADB-00F7-1418-3F08D4E67ED4}"/>
              </a:ext>
            </a:extLst>
          </p:cNvPr>
          <p:cNvSpPr/>
          <p:nvPr/>
        </p:nvSpPr>
        <p:spPr>
          <a:xfrm>
            <a:off x="7236261" y="291943"/>
            <a:ext cx="1046361" cy="542464"/>
          </a:xfrm>
          <a:prstGeom prst="borderCallout1">
            <a:avLst>
              <a:gd name="adj1" fmla="val 50028"/>
              <a:gd name="adj2" fmla="val 2767"/>
              <a:gd name="adj3" fmla="val 85769"/>
              <a:gd name="adj4" fmla="val -9742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炬火トーチ</a:t>
            </a:r>
          </a:p>
        </p:txBody>
      </p:sp>
      <p:cxnSp>
        <p:nvCxnSpPr>
          <p:cNvPr id="23" name="直線コネクタ 22">
            <a:extLst>
              <a:ext uri="{FF2B5EF4-FFF2-40B4-BE49-F238E27FC236}">
                <a16:creationId xmlns:a16="http://schemas.microsoft.com/office/drawing/2014/main" id="{04D13F8D-2466-83E6-D81B-74E78BBCA03B}"/>
              </a:ext>
            </a:extLst>
          </p:cNvPr>
          <p:cNvCxnSpPr>
            <a:cxnSpLocks/>
          </p:cNvCxnSpPr>
          <p:nvPr/>
        </p:nvCxnSpPr>
        <p:spPr>
          <a:xfrm flipV="1">
            <a:off x="5408485" y="564929"/>
            <a:ext cx="1819249" cy="72959"/>
          </a:xfrm>
          <a:prstGeom prst="line">
            <a:avLst/>
          </a:prstGeom>
          <a:ln w="12700"/>
        </p:spPr>
        <p:style>
          <a:lnRef idx="1">
            <a:schemeClr val="dk1"/>
          </a:lnRef>
          <a:fillRef idx="0">
            <a:schemeClr val="dk1"/>
          </a:fillRef>
          <a:effectRef idx="0">
            <a:schemeClr val="dk1"/>
          </a:effectRef>
          <a:fontRef idx="minor">
            <a:schemeClr val="tx1"/>
          </a:fontRef>
        </p:style>
      </p:cxnSp>
      <p:pic>
        <p:nvPicPr>
          <p:cNvPr id="68" name="グラフィックス 67" descr="トロフィー 単色塗りつぶし">
            <a:extLst>
              <a:ext uri="{FF2B5EF4-FFF2-40B4-BE49-F238E27FC236}">
                <a16:creationId xmlns:a16="http://schemas.microsoft.com/office/drawing/2014/main" id="{00A91995-2654-E303-3772-43B3082BC08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47685" y="2994427"/>
            <a:ext cx="487456" cy="487456"/>
          </a:xfrm>
          <a:prstGeom prst="rect">
            <a:avLst/>
          </a:prstGeom>
        </p:spPr>
      </p:pic>
      <p:pic>
        <p:nvPicPr>
          <p:cNvPr id="61" name="グラフィックス 60" descr="ランタン 単色塗りつぶし">
            <a:extLst>
              <a:ext uri="{FF2B5EF4-FFF2-40B4-BE49-F238E27FC236}">
                <a16:creationId xmlns:a16="http://schemas.microsoft.com/office/drawing/2014/main" id="{BC6FDEF2-7B7E-318C-2916-00796C2C578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2096" y="5305188"/>
            <a:ext cx="325883" cy="325883"/>
          </a:xfrm>
          <a:prstGeom prst="rect">
            <a:avLst/>
          </a:prstGeom>
        </p:spPr>
      </p:pic>
      <p:sp>
        <p:nvSpPr>
          <p:cNvPr id="64" name="テキスト ボックス 63">
            <a:extLst>
              <a:ext uri="{FF2B5EF4-FFF2-40B4-BE49-F238E27FC236}">
                <a16:creationId xmlns:a16="http://schemas.microsoft.com/office/drawing/2014/main" id="{78B90A7D-50BF-FE48-F8A9-7182E91A0B6E}"/>
              </a:ext>
            </a:extLst>
          </p:cNvPr>
          <p:cNvSpPr txBox="1"/>
          <p:nvPr/>
        </p:nvSpPr>
        <p:spPr>
          <a:xfrm>
            <a:off x="3728044" y="4978975"/>
            <a:ext cx="1030071" cy="276999"/>
          </a:xfrm>
          <a:prstGeom prst="rect">
            <a:avLst/>
          </a:prstGeom>
          <a:noFill/>
        </p:spPr>
        <p:txBody>
          <a:bodyPr wrap="square" rtlCol="0">
            <a:spAutoFit/>
          </a:bodyPr>
          <a:lstStyle/>
          <a:p>
            <a:r>
              <a:rPr kumimoji="1" lang="ja-JP" altLang="en-US" sz="1200" dirty="0"/>
              <a:t>移動ルート</a:t>
            </a:r>
          </a:p>
        </p:txBody>
      </p:sp>
      <p:sp>
        <p:nvSpPr>
          <p:cNvPr id="58" name="楕円 57">
            <a:extLst>
              <a:ext uri="{FF2B5EF4-FFF2-40B4-BE49-F238E27FC236}">
                <a16:creationId xmlns:a16="http://schemas.microsoft.com/office/drawing/2014/main" id="{377DA7B3-5595-FCE7-0826-741DF8C578EE}"/>
              </a:ext>
            </a:extLst>
          </p:cNvPr>
          <p:cNvSpPr/>
          <p:nvPr/>
        </p:nvSpPr>
        <p:spPr>
          <a:xfrm>
            <a:off x="9348814" y="5387747"/>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小谷</a:t>
            </a:r>
          </a:p>
        </p:txBody>
      </p:sp>
      <p:grpSp>
        <p:nvGrpSpPr>
          <p:cNvPr id="2" name="グループ化 1">
            <a:extLst>
              <a:ext uri="{FF2B5EF4-FFF2-40B4-BE49-F238E27FC236}">
                <a16:creationId xmlns:a16="http://schemas.microsoft.com/office/drawing/2014/main" id="{D7B73BB5-857A-4B65-F624-8A54AC82CC2C}"/>
              </a:ext>
            </a:extLst>
          </p:cNvPr>
          <p:cNvGrpSpPr/>
          <p:nvPr/>
        </p:nvGrpSpPr>
        <p:grpSpPr>
          <a:xfrm>
            <a:off x="1784956" y="3171025"/>
            <a:ext cx="612360" cy="646747"/>
            <a:chOff x="1784956" y="3171025"/>
            <a:chExt cx="612360" cy="646747"/>
          </a:xfrm>
        </p:grpSpPr>
        <p:sp>
          <p:nvSpPr>
            <p:cNvPr id="70" name="楕円 69">
              <a:extLst>
                <a:ext uri="{FF2B5EF4-FFF2-40B4-BE49-F238E27FC236}">
                  <a16:creationId xmlns:a16="http://schemas.microsoft.com/office/drawing/2014/main" id="{A7CF9115-8AA4-148F-9BD6-84E1EF0060E9}"/>
                </a:ext>
              </a:extLst>
            </p:cNvPr>
            <p:cNvSpPr/>
            <p:nvPr/>
          </p:nvSpPr>
          <p:spPr>
            <a:xfrm>
              <a:off x="2146022" y="3588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杉本</a:t>
              </a:r>
            </a:p>
          </p:txBody>
        </p:sp>
        <p:sp>
          <p:nvSpPr>
            <p:cNvPr id="72" name="楕円 71">
              <a:extLst>
                <a:ext uri="{FF2B5EF4-FFF2-40B4-BE49-F238E27FC236}">
                  <a16:creationId xmlns:a16="http://schemas.microsoft.com/office/drawing/2014/main" id="{ED751B32-6877-4456-3B23-F358BC5C4A4F}"/>
                </a:ext>
              </a:extLst>
            </p:cNvPr>
            <p:cNvSpPr/>
            <p:nvPr/>
          </p:nvSpPr>
          <p:spPr>
            <a:xfrm>
              <a:off x="2123459" y="3193424"/>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横江</a:t>
              </a:r>
            </a:p>
          </p:txBody>
        </p:sp>
        <p:sp>
          <p:nvSpPr>
            <p:cNvPr id="74" name="楕円 73">
              <a:extLst>
                <a:ext uri="{FF2B5EF4-FFF2-40B4-BE49-F238E27FC236}">
                  <a16:creationId xmlns:a16="http://schemas.microsoft.com/office/drawing/2014/main" id="{F25974DC-FAAF-CA00-A852-933C58A767D2}"/>
                </a:ext>
              </a:extLst>
            </p:cNvPr>
            <p:cNvSpPr/>
            <p:nvPr/>
          </p:nvSpPr>
          <p:spPr>
            <a:xfrm>
              <a:off x="1784956" y="3171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岡田</a:t>
              </a:r>
            </a:p>
          </p:txBody>
        </p:sp>
      </p:grpSp>
      <p:sp>
        <p:nvSpPr>
          <p:cNvPr id="3" name="正方形/長方形 2">
            <a:extLst>
              <a:ext uri="{FF2B5EF4-FFF2-40B4-BE49-F238E27FC236}">
                <a16:creationId xmlns:a16="http://schemas.microsoft.com/office/drawing/2014/main" id="{A26464FD-FEF5-4C68-24F8-DD0EA598B396}"/>
              </a:ext>
            </a:extLst>
          </p:cNvPr>
          <p:cNvSpPr/>
          <p:nvPr/>
        </p:nvSpPr>
        <p:spPr>
          <a:xfrm>
            <a:off x="4048165" y="1831710"/>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4000</a:t>
            </a:r>
            <a:endParaRPr kumimoji="1" lang="ja-JP" altLang="en-US" sz="1100" dirty="0">
              <a:solidFill>
                <a:schemeClr val="tx1"/>
              </a:solidFill>
            </a:endParaRPr>
          </a:p>
        </p:txBody>
      </p:sp>
      <p:sp>
        <p:nvSpPr>
          <p:cNvPr id="77" name="正方形/長方形 76">
            <a:extLst>
              <a:ext uri="{FF2B5EF4-FFF2-40B4-BE49-F238E27FC236}">
                <a16:creationId xmlns:a16="http://schemas.microsoft.com/office/drawing/2014/main" id="{69002728-DE1B-01E3-C6EB-D696D2D3CBD5}"/>
              </a:ext>
            </a:extLst>
          </p:cNvPr>
          <p:cNvSpPr/>
          <p:nvPr/>
        </p:nvSpPr>
        <p:spPr>
          <a:xfrm>
            <a:off x="6158459" y="99619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3600</a:t>
            </a:r>
            <a:endParaRPr kumimoji="1" lang="ja-JP" altLang="en-US" sz="1100" dirty="0">
              <a:solidFill>
                <a:schemeClr val="tx1"/>
              </a:solidFill>
            </a:endParaRPr>
          </a:p>
        </p:txBody>
      </p:sp>
      <p:sp>
        <p:nvSpPr>
          <p:cNvPr id="78" name="正方形/長方形 77">
            <a:extLst>
              <a:ext uri="{FF2B5EF4-FFF2-40B4-BE49-F238E27FC236}">
                <a16:creationId xmlns:a16="http://schemas.microsoft.com/office/drawing/2014/main" id="{B30B5FD1-2752-6BFA-0AB8-C4D953C01B21}"/>
              </a:ext>
            </a:extLst>
          </p:cNvPr>
          <p:cNvSpPr/>
          <p:nvPr/>
        </p:nvSpPr>
        <p:spPr>
          <a:xfrm>
            <a:off x="4543362" y="54041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450</a:t>
            </a:r>
            <a:endParaRPr kumimoji="1" lang="ja-JP" altLang="en-US" sz="1100" dirty="0">
              <a:solidFill>
                <a:schemeClr val="tx1"/>
              </a:solidFill>
            </a:endParaRPr>
          </a:p>
        </p:txBody>
      </p:sp>
      <p:sp>
        <p:nvSpPr>
          <p:cNvPr id="79" name="正方形/長方形 78">
            <a:extLst>
              <a:ext uri="{FF2B5EF4-FFF2-40B4-BE49-F238E27FC236}">
                <a16:creationId xmlns:a16="http://schemas.microsoft.com/office/drawing/2014/main" id="{6CCF4AC7-9FD1-0FFE-EF5D-224C2CE2D218}"/>
              </a:ext>
            </a:extLst>
          </p:cNvPr>
          <p:cNvSpPr/>
          <p:nvPr/>
        </p:nvSpPr>
        <p:spPr>
          <a:xfrm>
            <a:off x="5403385" y="69352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1800</a:t>
            </a:r>
            <a:endParaRPr kumimoji="1" lang="ja-JP" altLang="en-US" sz="1100" dirty="0">
              <a:solidFill>
                <a:schemeClr val="tx1"/>
              </a:solidFill>
            </a:endParaRPr>
          </a:p>
        </p:txBody>
      </p:sp>
      <p:cxnSp>
        <p:nvCxnSpPr>
          <p:cNvPr id="17" name="直線コネクタ 16">
            <a:extLst>
              <a:ext uri="{FF2B5EF4-FFF2-40B4-BE49-F238E27FC236}">
                <a16:creationId xmlns:a16="http://schemas.microsoft.com/office/drawing/2014/main" id="{06B0F5D6-E258-0B8C-1140-B30AA6B96D4C}"/>
              </a:ext>
            </a:extLst>
          </p:cNvPr>
          <p:cNvCxnSpPr>
            <a:cxnSpLocks/>
          </p:cNvCxnSpPr>
          <p:nvPr/>
        </p:nvCxnSpPr>
        <p:spPr>
          <a:xfrm flipV="1">
            <a:off x="2746056" y="2794939"/>
            <a:ext cx="1250209" cy="1113210"/>
          </a:xfrm>
          <a:prstGeom prst="line">
            <a:avLst/>
          </a:prstGeom>
          <a:ln w="76200"/>
        </p:spPr>
        <p:style>
          <a:lnRef idx="1">
            <a:schemeClr val="dk1"/>
          </a:lnRef>
          <a:fillRef idx="0">
            <a:schemeClr val="dk1"/>
          </a:fillRef>
          <a:effectRef idx="0">
            <a:schemeClr val="dk1"/>
          </a:effectRef>
          <a:fontRef idx="minor">
            <a:schemeClr val="tx1"/>
          </a:fontRef>
        </p:style>
      </p:cxnSp>
      <p:cxnSp>
        <p:nvCxnSpPr>
          <p:cNvPr id="19" name="直線コネクタ 18">
            <a:extLst>
              <a:ext uri="{FF2B5EF4-FFF2-40B4-BE49-F238E27FC236}">
                <a16:creationId xmlns:a16="http://schemas.microsoft.com/office/drawing/2014/main" id="{BE28FC55-EBA0-C7A1-2166-1378718EC233}"/>
              </a:ext>
            </a:extLst>
          </p:cNvPr>
          <p:cNvCxnSpPr>
            <a:cxnSpLocks/>
          </p:cNvCxnSpPr>
          <p:nvPr/>
        </p:nvCxnSpPr>
        <p:spPr>
          <a:xfrm flipV="1">
            <a:off x="2997660" y="3198882"/>
            <a:ext cx="1083073" cy="990320"/>
          </a:xfrm>
          <a:prstGeom prst="line">
            <a:avLst/>
          </a:prstGeom>
          <a:ln w="76200"/>
        </p:spPr>
        <p:style>
          <a:lnRef idx="1">
            <a:schemeClr val="dk1"/>
          </a:lnRef>
          <a:fillRef idx="0">
            <a:schemeClr val="dk1"/>
          </a:fillRef>
          <a:effectRef idx="0">
            <a:schemeClr val="dk1"/>
          </a:effectRef>
          <a:fontRef idx="minor">
            <a:schemeClr val="tx1"/>
          </a:fontRef>
        </p:style>
      </p:cxnSp>
      <p:sp>
        <p:nvSpPr>
          <p:cNvPr id="21" name="楕円 20">
            <a:extLst>
              <a:ext uri="{FF2B5EF4-FFF2-40B4-BE49-F238E27FC236}">
                <a16:creationId xmlns:a16="http://schemas.microsoft.com/office/drawing/2014/main" id="{D14847F2-0C69-39ED-B583-6C7D858E33D5}"/>
              </a:ext>
            </a:extLst>
          </p:cNvPr>
          <p:cNvSpPr/>
          <p:nvPr/>
        </p:nvSpPr>
        <p:spPr>
          <a:xfrm>
            <a:off x="4041533" y="2965766"/>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CA8D9549-5515-D357-0274-495DCF8201EE}"/>
              </a:ext>
            </a:extLst>
          </p:cNvPr>
          <p:cNvSpPr txBox="1"/>
          <p:nvPr/>
        </p:nvSpPr>
        <p:spPr>
          <a:xfrm>
            <a:off x="4227591" y="2957281"/>
            <a:ext cx="701615" cy="276999"/>
          </a:xfrm>
          <a:prstGeom prst="rect">
            <a:avLst/>
          </a:prstGeom>
          <a:noFill/>
        </p:spPr>
        <p:txBody>
          <a:bodyPr wrap="square" rtlCol="0">
            <a:spAutoFit/>
          </a:bodyPr>
          <a:lstStyle/>
          <a:p>
            <a:r>
              <a:rPr kumimoji="1" lang="ja-JP" altLang="en-US" sz="1200" dirty="0"/>
              <a:t>会長</a:t>
            </a:r>
            <a:endParaRPr kumimoji="1" lang="en-US" altLang="ja-JP" sz="1200" dirty="0"/>
          </a:p>
        </p:txBody>
      </p:sp>
      <p:sp>
        <p:nvSpPr>
          <p:cNvPr id="25" name="楕円 24">
            <a:extLst>
              <a:ext uri="{FF2B5EF4-FFF2-40B4-BE49-F238E27FC236}">
                <a16:creationId xmlns:a16="http://schemas.microsoft.com/office/drawing/2014/main" id="{43A5CBF2-B499-6570-FEB8-C3537958D773}"/>
              </a:ext>
            </a:extLst>
          </p:cNvPr>
          <p:cNvSpPr/>
          <p:nvPr/>
        </p:nvSpPr>
        <p:spPr>
          <a:xfrm>
            <a:off x="3866075" y="315511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6" name="楕円 25">
            <a:extLst>
              <a:ext uri="{FF2B5EF4-FFF2-40B4-BE49-F238E27FC236}">
                <a16:creationId xmlns:a16="http://schemas.microsoft.com/office/drawing/2014/main" id="{7F4193B7-36E4-6581-9EDD-D00C09A216EA}"/>
              </a:ext>
            </a:extLst>
          </p:cNvPr>
          <p:cNvSpPr/>
          <p:nvPr/>
        </p:nvSpPr>
        <p:spPr>
          <a:xfrm>
            <a:off x="3683351" y="332537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7" name="楕円 26">
            <a:extLst>
              <a:ext uri="{FF2B5EF4-FFF2-40B4-BE49-F238E27FC236}">
                <a16:creationId xmlns:a16="http://schemas.microsoft.com/office/drawing/2014/main" id="{03A2B9CF-595D-56C6-E6F9-2A46E1C46058}"/>
              </a:ext>
            </a:extLst>
          </p:cNvPr>
          <p:cNvSpPr/>
          <p:nvPr/>
        </p:nvSpPr>
        <p:spPr>
          <a:xfrm>
            <a:off x="3504036" y="349620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8" name="楕円 27">
            <a:extLst>
              <a:ext uri="{FF2B5EF4-FFF2-40B4-BE49-F238E27FC236}">
                <a16:creationId xmlns:a16="http://schemas.microsoft.com/office/drawing/2014/main" id="{CB8D8AB9-0DDB-EF26-84DA-5F2678C0BF2E}"/>
              </a:ext>
            </a:extLst>
          </p:cNvPr>
          <p:cNvSpPr/>
          <p:nvPr/>
        </p:nvSpPr>
        <p:spPr>
          <a:xfrm>
            <a:off x="3322496" y="3656409"/>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0" name="楕円 29">
            <a:extLst>
              <a:ext uri="{FF2B5EF4-FFF2-40B4-BE49-F238E27FC236}">
                <a16:creationId xmlns:a16="http://schemas.microsoft.com/office/drawing/2014/main" id="{4C887E02-B33E-5AC1-3B89-8E19372A734A}"/>
              </a:ext>
            </a:extLst>
          </p:cNvPr>
          <p:cNvSpPr/>
          <p:nvPr/>
        </p:nvSpPr>
        <p:spPr>
          <a:xfrm>
            <a:off x="3151141" y="381702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6" name="楕円 35">
            <a:extLst>
              <a:ext uri="{FF2B5EF4-FFF2-40B4-BE49-F238E27FC236}">
                <a16:creationId xmlns:a16="http://schemas.microsoft.com/office/drawing/2014/main" id="{A450AD07-AF07-3A11-D621-7327B90FB44E}"/>
              </a:ext>
            </a:extLst>
          </p:cNvPr>
          <p:cNvSpPr/>
          <p:nvPr/>
        </p:nvSpPr>
        <p:spPr>
          <a:xfrm>
            <a:off x="2970261" y="398244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49" name="楕円 48">
            <a:extLst>
              <a:ext uri="{FF2B5EF4-FFF2-40B4-BE49-F238E27FC236}">
                <a16:creationId xmlns:a16="http://schemas.microsoft.com/office/drawing/2014/main" id="{D8AD2C24-3ADB-30BA-0400-83DF9F7511D0}"/>
              </a:ext>
            </a:extLst>
          </p:cNvPr>
          <p:cNvSpPr/>
          <p:nvPr/>
        </p:nvSpPr>
        <p:spPr>
          <a:xfrm>
            <a:off x="3609922" y="2856509"/>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1" name="楕円 50">
            <a:extLst>
              <a:ext uri="{FF2B5EF4-FFF2-40B4-BE49-F238E27FC236}">
                <a16:creationId xmlns:a16="http://schemas.microsoft.com/office/drawing/2014/main" id="{2E151A51-CCC1-D604-99AA-6237BB6AAB16}"/>
              </a:ext>
            </a:extLst>
          </p:cNvPr>
          <p:cNvSpPr/>
          <p:nvPr/>
        </p:nvSpPr>
        <p:spPr>
          <a:xfrm>
            <a:off x="3436723" y="301724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2" name="楕円 51">
            <a:extLst>
              <a:ext uri="{FF2B5EF4-FFF2-40B4-BE49-F238E27FC236}">
                <a16:creationId xmlns:a16="http://schemas.microsoft.com/office/drawing/2014/main" id="{A576A92F-3921-9CB3-1D7B-AA689DE91A5B}"/>
              </a:ext>
            </a:extLst>
          </p:cNvPr>
          <p:cNvSpPr/>
          <p:nvPr/>
        </p:nvSpPr>
        <p:spPr>
          <a:xfrm>
            <a:off x="3257408" y="318807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3" name="楕円 52">
            <a:extLst>
              <a:ext uri="{FF2B5EF4-FFF2-40B4-BE49-F238E27FC236}">
                <a16:creationId xmlns:a16="http://schemas.microsoft.com/office/drawing/2014/main" id="{0BB86818-524F-C5E1-977E-12CF15D768C9}"/>
              </a:ext>
            </a:extLst>
          </p:cNvPr>
          <p:cNvSpPr/>
          <p:nvPr/>
        </p:nvSpPr>
        <p:spPr>
          <a:xfrm>
            <a:off x="3075868" y="3348280"/>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4" name="楕円 53">
            <a:extLst>
              <a:ext uri="{FF2B5EF4-FFF2-40B4-BE49-F238E27FC236}">
                <a16:creationId xmlns:a16="http://schemas.microsoft.com/office/drawing/2014/main" id="{C55C5769-FAB3-D8C5-B12B-0B14FFDB86A1}"/>
              </a:ext>
            </a:extLst>
          </p:cNvPr>
          <p:cNvSpPr/>
          <p:nvPr/>
        </p:nvSpPr>
        <p:spPr>
          <a:xfrm>
            <a:off x="2904513" y="350889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5" name="楕円 54">
            <a:extLst>
              <a:ext uri="{FF2B5EF4-FFF2-40B4-BE49-F238E27FC236}">
                <a16:creationId xmlns:a16="http://schemas.microsoft.com/office/drawing/2014/main" id="{A141A92E-F336-2478-22E2-6F1A0EAB6AD3}"/>
              </a:ext>
            </a:extLst>
          </p:cNvPr>
          <p:cNvSpPr/>
          <p:nvPr/>
        </p:nvSpPr>
        <p:spPr>
          <a:xfrm>
            <a:off x="2723633" y="367431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6" name="楕円 55">
            <a:extLst>
              <a:ext uri="{FF2B5EF4-FFF2-40B4-BE49-F238E27FC236}">
                <a16:creationId xmlns:a16="http://schemas.microsoft.com/office/drawing/2014/main" id="{4443BC41-427B-F183-EF1F-EDBD687A5587}"/>
              </a:ext>
            </a:extLst>
          </p:cNvPr>
          <p:cNvSpPr/>
          <p:nvPr/>
        </p:nvSpPr>
        <p:spPr>
          <a:xfrm>
            <a:off x="2755123" y="4141389"/>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7" name="テキスト ボックス 56">
            <a:extLst>
              <a:ext uri="{FF2B5EF4-FFF2-40B4-BE49-F238E27FC236}">
                <a16:creationId xmlns:a16="http://schemas.microsoft.com/office/drawing/2014/main" id="{814E7E04-3EEB-FFCB-8056-6816043279F2}"/>
              </a:ext>
            </a:extLst>
          </p:cNvPr>
          <p:cNvSpPr txBox="1"/>
          <p:nvPr/>
        </p:nvSpPr>
        <p:spPr>
          <a:xfrm>
            <a:off x="3815047" y="3148882"/>
            <a:ext cx="369332" cy="553998"/>
          </a:xfrm>
          <a:prstGeom prst="rect">
            <a:avLst/>
          </a:prstGeom>
          <a:noFill/>
        </p:spPr>
        <p:txBody>
          <a:bodyPr vert="eaVert" wrap="none" rtlCol="0">
            <a:spAutoFit/>
          </a:bodyPr>
          <a:lstStyle/>
          <a:p>
            <a:r>
              <a:rPr kumimoji="1" lang="ja-JP" altLang="en-US" sz="1200" dirty="0"/>
              <a:t>教育長</a:t>
            </a:r>
          </a:p>
        </p:txBody>
      </p:sp>
      <p:sp>
        <p:nvSpPr>
          <p:cNvPr id="59" name="テキスト ボックス 58">
            <a:extLst>
              <a:ext uri="{FF2B5EF4-FFF2-40B4-BE49-F238E27FC236}">
                <a16:creationId xmlns:a16="http://schemas.microsoft.com/office/drawing/2014/main" id="{06FF9B43-1BC5-B178-E033-9CC47E126928}"/>
              </a:ext>
            </a:extLst>
          </p:cNvPr>
          <p:cNvSpPr txBox="1"/>
          <p:nvPr/>
        </p:nvSpPr>
        <p:spPr>
          <a:xfrm>
            <a:off x="3633135" y="3324058"/>
            <a:ext cx="369332" cy="1323439"/>
          </a:xfrm>
          <a:prstGeom prst="rect">
            <a:avLst/>
          </a:prstGeom>
          <a:noFill/>
        </p:spPr>
        <p:txBody>
          <a:bodyPr vert="eaVert" wrap="none" rtlCol="0">
            <a:spAutoFit/>
          </a:bodyPr>
          <a:lstStyle/>
          <a:p>
            <a:r>
              <a:rPr kumimoji="1" lang="ja-JP" altLang="en-US" sz="1200" dirty="0"/>
              <a:t>スポーツ協会会長</a:t>
            </a:r>
          </a:p>
        </p:txBody>
      </p:sp>
      <p:sp>
        <p:nvSpPr>
          <p:cNvPr id="62" name="テキスト ボックス 61">
            <a:extLst>
              <a:ext uri="{FF2B5EF4-FFF2-40B4-BE49-F238E27FC236}">
                <a16:creationId xmlns:a16="http://schemas.microsoft.com/office/drawing/2014/main" id="{DDD5EE7E-D6DF-1C02-82B6-978CB54AAD4A}"/>
              </a:ext>
            </a:extLst>
          </p:cNvPr>
          <p:cNvSpPr txBox="1"/>
          <p:nvPr/>
        </p:nvSpPr>
        <p:spPr>
          <a:xfrm>
            <a:off x="3439146" y="3476315"/>
            <a:ext cx="369332" cy="1785104"/>
          </a:xfrm>
          <a:prstGeom prst="rect">
            <a:avLst/>
          </a:prstGeom>
          <a:noFill/>
        </p:spPr>
        <p:txBody>
          <a:bodyPr vert="eaVert" wrap="none" rtlCol="0">
            <a:spAutoFit/>
          </a:bodyPr>
          <a:lstStyle/>
          <a:p>
            <a:r>
              <a:rPr kumimoji="1" lang="ja-JP" altLang="en-US" sz="1200" dirty="0"/>
              <a:t>体育団体連絡協議会会長</a:t>
            </a:r>
          </a:p>
        </p:txBody>
      </p:sp>
      <p:sp>
        <p:nvSpPr>
          <p:cNvPr id="80" name="テキスト ボックス 79">
            <a:extLst>
              <a:ext uri="{FF2B5EF4-FFF2-40B4-BE49-F238E27FC236}">
                <a16:creationId xmlns:a16="http://schemas.microsoft.com/office/drawing/2014/main" id="{5311D0FA-6258-B724-9766-759C309F551F}"/>
              </a:ext>
            </a:extLst>
          </p:cNvPr>
          <p:cNvSpPr txBox="1"/>
          <p:nvPr/>
        </p:nvSpPr>
        <p:spPr>
          <a:xfrm>
            <a:off x="3094225" y="3816044"/>
            <a:ext cx="369332" cy="1169551"/>
          </a:xfrm>
          <a:prstGeom prst="rect">
            <a:avLst/>
          </a:prstGeom>
          <a:noFill/>
        </p:spPr>
        <p:txBody>
          <a:bodyPr vert="eaVert" wrap="none" rtlCol="0">
            <a:spAutoFit/>
          </a:bodyPr>
          <a:lstStyle/>
          <a:p>
            <a:r>
              <a:rPr kumimoji="1" lang="ja-JP" altLang="en-US" sz="1200" dirty="0"/>
              <a:t>商工会議所会頭</a:t>
            </a:r>
          </a:p>
        </p:txBody>
      </p:sp>
      <p:sp>
        <p:nvSpPr>
          <p:cNvPr id="81" name="テキスト ボックス 80">
            <a:extLst>
              <a:ext uri="{FF2B5EF4-FFF2-40B4-BE49-F238E27FC236}">
                <a16:creationId xmlns:a16="http://schemas.microsoft.com/office/drawing/2014/main" id="{7F225F0A-D37F-04F2-4803-0E00C7EC88DD}"/>
              </a:ext>
            </a:extLst>
          </p:cNvPr>
          <p:cNvSpPr txBox="1"/>
          <p:nvPr/>
        </p:nvSpPr>
        <p:spPr>
          <a:xfrm>
            <a:off x="2904019" y="3975136"/>
            <a:ext cx="369332" cy="1169551"/>
          </a:xfrm>
          <a:prstGeom prst="rect">
            <a:avLst/>
          </a:prstGeom>
          <a:noFill/>
        </p:spPr>
        <p:txBody>
          <a:bodyPr vert="eaVert" wrap="none" rtlCol="0">
            <a:spAutoFit/>
          </a:bodyPr>
          <a:lstStyle/>
          <a:p>
            <a:r>
              <a:rPr kumimoji="1" lang="ja-JP" altLang="en-US" sz="1200" dirty="0"/>
              <a:t>瀬田商工会会長</a:t>
            </a:r>
          </a:p>
        </p:txBody>
      </p:sp>
      <p:sp>
        <p:nvSpPr>
          <p:cNvPr id="82" name="テキスト ボックス 81">
            <a:extLst>
              <a:ext uri="{FF2B5EF4-FFF2-40B4-BE49-F238E27FC236}">
                <a16:creationId xmlns:a16="http://schemas.microsoft.com/office/drawing/2014/main" id="{CBA7DE58-9AF5-8A38-F8EB-188CB1A915CB}"/>
              </a:ext>
            </a:extLst>
          </p:cNvPr>
          <p:cNvSpPr txBox="1"/>
          <p:nvPr/>
        </p:nvSpPr>
        <p:spPr>
          <a:xfrm>
            <a:off x="2686931" y="4142132"/>
            <a:ext cx="369332" cy="707886"/>
          </a:xfrm>
          <a:prstGeom prst="rect">
            <a:avLst/>
          </a:prstGeom>
          <a:noFill/>
        </p:spPr>
        <p:txBody>
          <a:bodyPr vert="eaVert" wrap="none" rtlCol="0">
            <a:spAutoFit/>
          </a:bodyPr>
          <a:lstStyle/>
          <a:p>
            <a:r>
              <a:rPr kumimoji="1" lang="ja-JP" altLang="en-US" sz="1200" dirty="0"/>
              <a:t>議会議長</a:t>
            </a:r>
          </a:p>
        </p:txBody>
      </p:sp>
      <p:sp>
        <p:nvSpPr>
          <p:cNvPr id="83" name="テキスト ボックス 82">
            <a:extLst>
              <a:ext uri="{FF2B5EF4-FFF2-40B4-BE49-F238E27FC236}">
                <a16:creationId xmlns:a16="http://schemas.microsoft.com/office/drawing/2014/main" id="{A2F514D2-88D4-F4F9-CCC4-CB90AC909A9C}"/>
              </a:ext>
            </a:extLst>
          </p:cNvPr>
          <p:cNvSpPr txBox="1"/>
          <p:nvPr/>
        </p:nvSpPr>
        <p:spPr>
          <a:xfrm>
            <a:off x="3547604" y="2061973"/>
            <a:ext cx="369332" cy="1169551"/>
          </a:xfrm>
          <a:prstGeom prst="rect">
            <a:avLst/>
          </a:prstGeom>
          <a:noFill/>
        </p:spPr>
        <p:txBody>
          <a:bodyPr vert="eaVert" wrap="none" rtlCol="0">
            <a:spAutoFit/>
          </a:bodyPr>
          <a:lstStyle/>
          <a:p>
            <a:r>
              <a:rPr kumimoji="1" lang="ja-JP" altLang="en-US" sz="1200" dirty="0"/>
              <a:t>副市長（國松）</a:t>
            </a:r>
          </a:p>
        </p:txBody>
      </p:sp>
      <p:sp>
        <p:nvSpPr>
          <p:cNvPr id="84" name="テキスト ボックス 83">
            <a:extLst>
              <a:ext uri="{FF2B5EF4-FFF2-40B4-BE49-F238E27FC236}">
                <a16:creationId xmlns:a16="http://schemas.microsoft.com/office/drawing/2014/main" id="{2C2D292D-3141-84F5-14DA-BC56F34F5C52}"/>
              </a:ext>
            </a:extLst>
          </p:cNvPr>
          <p:cNvSpPr txBox="1"/>
          <p:nvPr/>
        </p:nvSpPr>
        <p:spPr>
          <a:xfrm>
            <a:off x="3366960" y="2216952"/>
            <a:ext cx="369332" cy="1169551"/>
          </a:xfrm>
          <a:prstGeom prst="rect">
            <a:avLst/>
          </a:prstGeom>
          <a:noFill/>
        </p:spPr>
        <p:txBody>
          <a:bodyPr vert="eaVert" wrap="none" rtlCol="0">
            <a:spAutoFit/>
          </a:bodyPr>
          <a:lstStyle/>
          <a:p>
            <a:r>
              <a:rPr kumimoji="1" lang="ja-JP" altLang="en-US" sz="1200" dirty="0"/>
              <a:t>副市長（北澗）</a:t>
            </a:r>
          </a:p>
        </p:txBody>
      </p:sp>
      <p:sp>
        <p:nvSpPr>
          <p:cNvPr id="92" name="テキスト ボックス 91">
            <a:extLst>
              <a:ext uri="{FF2B5EF4-FFF2-40B4-BE49-F238E27FC236}">
                <a16:creationId xmlns:a16="http://schemas.microsoft.com/office/drawing/2014/main" id="{064DB125-FB8C-A82B-B5E3-7018C5A64AA6}"/>
              </a:ext>
            </a:extLst>
          </p:cNvPr>
          <p:cNvSpPr txBox="1"/>
          <p:nvPr/>
        </p:nvSpPr>
        <p:spPr>
          <a:xfrm>
            <a:off x="3185778" y="2577273"/>
            <a:ext cx="369332" cy="861774"/>
          </a:xfrm>
          <a:prstGeom prst="rect">
            <a:avLst/>
          </a:prstGeom>
          <a:noFill/>
        </p:spPr>
        <p:txBody>
          <a:bodyPr vert="eaVert" wrap="none" rtlCol="0">
            <a:spAutoFit/>
          </a:bodyPr>
          <a:lstStyle/>
          <a:p>
            <a:r>
              <a:rPr kumimoji="1" lang="ja-JP" altLang="en-US" sz="1200" dirty="0"/>
              <a:t>議会副議長</a:t>
            </a:r>
          </a:p>
        </p:txBody>
      </p:sp>
      <p:sp>
        <p:nvSpPr>
          <p:cNvPr id="93" name="テキスト ボックス 92">
            <a:extLst>
              <a:ext uri="{FF2B5EF4-FFF2-40B4-BE49-F238E27FC236}">
                <a16:creationId xmlns:a16="http://schemas.microsoft.com/office/drawing/2014/main" id="{B1F2E166-2F93-47D6-1EEE-8FEA3CBC75D2}"/>
              </a:ext>
            </a:extLst>
          </p:cNvPr>
          <p:cNvSpPr txBox="1"/>
          <p:nvPr/>
        </p:nvSpPr>
        <p:spPr>
          <a:xfrm>
            <a:off x="3003610" y="1965816"/>
            <a:ext cx="369332" cy="1631216"/>
          </a:xfrm>
          <a:prstGeom prst="rect">
            <a:avLst/>
          </a:prstGeom>
          <a:noFill/>
        </p:spPr>
        <p:txBody>
          <a:bodyPr vert="eaVert" wrap="none" rtlCol="0">
            <a:spAutoFit/>
          </a:bodyPr>
          <a:lstStyle/>
          <a:p>
            <a:r>
              <a:rPr kumimoji="1" lang="ja-JP" altLang="en-US" sz="1200" dirty="0"/>
              <a:t>中央学区自治連合会長</a:t>
            </a:r>
          </a:p>
        </p:txBody>
      </p:sp>
      <p:sp>
        <p:nvSpPr>
          <p:cNvPr id="96" name="テキスト ボックス 95">
            <a:extLst>
              <a:ext uri="{FF2B5EF4-FFF2-40B4-BE49-F238E27FC236}">
                <a16:creationId xmlns:a16="http://schemas.microsoft.com/office/drawing/2014/main" id="{9E7577E2-AD84-988E-FE05-7C983B77340C}"/>
              </a:ext>
            </a:extLst>
          </p:cNvPr>
          <p:cNvSpPr txBox="1"/>
          <p:nvPr/>
        </p:nvSpPr>
        <p:spPr>
          <a:xfrm>
            <a:off x="2803472" y="2140322"/>
            <a:ext cx="369332" cy="1631216"/>
          </a:xfrm>
          <a:prstGeom prst="rect">
            <a:avLst/>
          </a:prstGeom>
          <a:noFill/>
        </p:spPr>
        <p:txBody>
          <a:bodyPr vert="eaVert" wrap="none" rtlCol="0">
            <a:spAutoFit/>
          </a:bodyPr>
          <a:lstStyle/>
          <a:p>
            <a:r>
              <a:rPr kumimoji="1" lang="ja-JP" altLang="en-US" sz="1200" dirty="0"/>
              <a:t>平野学区自治連合会長</a:t>
            </a:r>
          </a:p>
        </p:txBody>
      </p:sp>
      <p:sp>
        <p:nvSpPr>
          <p:cNvPr id="97" name="テキスト ボックス 96">
            <a:extLst>
              <a:ext uri="{FF2B5EF4-FFF2-40B4-BE49-F238E27FC236}">
                <a16:creationId xmlns:a16="http://schemas.microsoft.com/office/drawing/2014/main" id="{B2E73879-AFF8-D9C1-D66E-1880E7AB047C}"/>
              </a:ext>
            </a:extLst>
          </p:cNvPr>
          <p:cNvSpPr txBox="1"/>
          <p:nvPr/>
        </p:nvSpPr>
        <p:spPr>
          <a:xfrm>
            <a:off x="4046526" y="3813361"/>
            <a:ext cx="1185734" cy="276999"/>
          </a:xfrm>
          <a:prstGeom prst="rect">
            <a:avLst/>
          </a:prstGeom>
          <a:noFill/>
        </p:spPr>
        <p:txBody>
          <a:bodyPr wrap="square" rtlCol="0">
            <a:spAutoFit/>
          </a:bodyPr>
          <a:lstStyle/>
          <a:p>
            <a:r>
              <a:rPr kumimoji="1" lang="ja-JP" altLang="en-US" sz="1200" dirty="0"/>
              <a:t>実行委員会</a:t>
            </a:r>
          </a:p>
        </p:txBody>
      </p:sp>
      <p:sp>
        <p:nvSpPr>
          <p:cNvPr id="98" name="テキスト ボックス 97">
            <a:extLst>
              <a:ext uri="{FF2B5EF4-FFF2-40B4-BE49-F238E27FC236}">
                <a16:creationId xmlns:a16="http://schemas.microsoft.com/office/drawing/2014/main" id="{0E54B103-2DE3-1DE8-884F-2957E686E83E}"/>
              </a:ext>
            </a:extLst>
          </p:cNvPr>
          <p:cNvSpPr txBox="1"/>
          <p:nvPr/>
        </p:nvSpPr>
        <p:spPr>
          <a:xfrm>
            <a:off x="3264738" y="3655262"/>
            <a:ext cx="369332" cy="1785104"/>
          </a:xfrm>
          <a:prstGeom prst="rect">
            <a:avLst/>
          </a:prstGeom>
          <a:noFill/>
        </p:spPr>
        <p:txBody>
          <a:bodyPr vert="eaVert" wrap="none" rtlCol="0">
            <a:spAutoFit/>
          </a:bodyPr>
          <a:lstStyle/>
          <a:p>
            <a:r>
              <a:rPr kumimoji="1" lang="ja-JP" altLang="en-US" sz="1200" dirty="0"/>
              <a:t>障害者スポーツ協会会長</a:t>
            </a:r>
          </a:p>
        </p:txBody>
      </p:sp>
      <p:sp>
        <p:nvSpPr>
          <p:cNvPr id="99" name="テキスト ボックス 98">
            <a:extLst>
              <a:ext uri="{FF2B5EF4-FFF2-40B4-BE49-F238E27FC236}">
                <a16:creationId xmlns:a16="http://schemas.microsoft.com/office/drawing/2014/main" id="{5B873893-237B-5114-EB6F-CC417B392EBD}"/>
              </a:ext>
            </a:extLst>
          </p:cNvPr>
          <p:cNvSpPr txBox="1"/>
          <p:nvPr/>
        </p:nvSpPr>
        <p:spPr>
          <a:xfrm>
            <a:off x="2630892" y="2456324"/>
            <a:ext cx="369332" cy="1477328"/>
          </a:xfrm>
          <a:prstGeom prst="rect">
            <a:avLst/>
          </a:prstGeom>
          <a:noFill/>
        </p:spPr>
        <p:txBody>
          <a:bodyPr vert="eaVert" wrap="none" rtlCol="0">
            <a:spAutoFit/>
          </a:bodyPr>
          <a:lstStyle/>
          <a:p>
            <a:r>
              <a:rPr kumimoji="1" lang="ja-JP" altLang="en-US" sz="1200" dirty="0"/>
              <a:t>ボーイスカウト会長</a:t>
            </a:r>
          </a:p>
        </p:txBody>
      </p:sp>
      <p:cxnSp>
        <p:nvCxnSpPr>
          <p:cNvPr id="110" name="直線コネクタ 109">
            <a:extLst>
              <a:ext uri="{FF2B5EF4-FFF2-40B4-BE49-F238E27FC236}">
                <a16:creationId xmlns:a16="http://schemas.microsoft.com/office/drawing/2014/main" id="{B69A8B75-4507-53F3-1706-0E5D843EC257}"/>
              </a:ext>
            </a:extLst>
          </p:cNvPr>
          <p:cNvCxnSpPr>
            <a:cxnSpLocks/>
          </p:cNvCxnSpPr>
          <p:nvPr/>
        </p:nvCxnSpPr>
        <p:spPr>
          <a:xfrm flipH="1" flipV="1">
            <a:off x="7478347" y="3055493"/>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111" name="楕円 110">
            <a:extLst>
              <a:ext uri="{FF2B5EF4-FFF2-40B4-BE49-F238E27FC236}">
                <a16:creationId xmlns:a16="http://schemas.microsoft.com/office/drawing/2014/main" id="{39C3BD49-F560-066E-DB8C-177D5D1E3007}"/>
              </a:ext>
            </a:extLst>
          </p:cNvPr>
          <p:cNvSpPr/>
          <p:nvPr/>
        </p:nvSpPr>
        <p:spPr>
          <a:xfrm>
            <a:off x="7433301" y="3034008"/>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楕円 111">
            <a:extLst>
              <a:ext uri="{FF2B5EF4-FFF2-40B4-BE49-F238E27FC236}">
                <a16:creationId xmlns:a16="http://schemas.microsoft.com/office/drawing/2014/main" id="{3EC2EA0C-353B-93F0-534F-D5BB757BBDDA}"/>
              </a:ext>
            </a:extLst>
          </p:cNvPr>
          <p:cNvSpPr/>
          <p:nvPr/>
        </p:nvSpPr>
        <p:spPr>
          <a:xfrm>
            <a:off x="7642610" y="320971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楕円 112">
            <a:extLst>
              <a:ext uri="{FF2B5EF4-FFF2-40B4-BE49-F238E27FC236}">
                <a16:creationId xmlns:a16="http://schemas.microsoft.com/office/drawing/2014/main" id="{95EF6184-6634-393A-F76F-D56F352D6AF0}"/>
              </a:ext>
            </a:extLst>
          </p:cNvPr>
          <p:cNvSpPr/>
          <p:nvPr/>
        </p:nvSpPr>
        <p:spPr>
          <a:xfrm>
            <a:off x="7861712" y="339401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楕円 113">
            <a:extLst>
              <a:ext uri="{FF2B5EF4-FFF2-40B4-BE49-F238E27FC236}">
                <a16:creationId xmlns:a16="http://schemas.microsoft.com/office/drawing/2014/main" id="{64B0065D-74ED-6C3D-D357-67E4DCD7D103}"/>
              </a:ext>
            </a:extLst>
          </p:cNvPr>
          <p:cNvSpPr/>
          <p:nvPr/>
        </p:nvSpPr>
        <p:spPr>
          <a:xfrm>
            <a:off x="8063923" y="3574709"/>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楕円 114">
            <a:extLst>
              <a:ext uri="{FF2B5EF4-FFF2-40B4-BE49-F238E27FC236}">
                <a16:creationId xmlns:a16="http://schemas.microsoft.com/office/drawing/2014/main" id="{7BB9FF59-709A-E6AF-8D20-AF7E7EABEA8F}"/>
              </a:ext>
            </a:extLst>
          </p:cNvPr>
          <p:cNvSpPr/>
          <p:nvPr/>
        </p:nvSpPr>
        <p:spPr>
          <a:xfrm>
            <a:off x="8272901" y="3747730"/>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楕円 115">
            <a:extLst>
              <a:ext uri="{FF2B5EF4-FFF2-40B4-BE49-F238E27FC236}">
                <a16:creationId xmlns:a16="http://schemas.microsoft.com/office/drawing/2014/main" id="{98E29E9E-7BBB-528C-D0B4-FBB7D9D7F7B2}"/>
              </a:ext>
            </a:extLst>
          </p:cNvPr>
          <p:cNvSpPr/>
          <p:nvPr/>
        </p:nvSpPr>
        <p:spPr>
          <a:xfrm>
            <a:off x="8480301" y="392782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テキスト ボックス 116">
            <a:extLst>
              <a:ext uri="{FF2B5EF4-FFF2-40B4-BE49-F238E27FC236}">
                <a16:creationId xmlns:a16="http://schemas.microsoft.com/office/drawing/2014/main" id="{D7C9AA55-C43D-C08D-4562-12648A3001FF}"/>
              </a:ext>
            </a:extLst>
          </p:cNvPr>
          <p:cNvSpPr txBox="1"/>
          <p:nvPr/>
        </p:nvSpPr>
        <p:spPr>
          <a:xfrm>
            <a:off x="7367719" y="3025967"/>
            <a:ext cx="369332" cy="1852763"/>
          </a:xfrm>
          <a:prstGeom prst="rect">
            <a:avLst/>
          </a:prstGeom>
          <a:noFill/>
        </p:spPr>
        <p:txBody>
          <a:bodyPr vert="eaVert" wrap="square" rtlCol="0">
            <a:spAutoFit/>
          </a:bodyPr>
          <a:lstStyle/>
          <a:p>
            <a:r>
              <a:rPr kumimoji="1" lang="ja-JP" altLang="en-US" sz="1200" dirty="0"/>
              <a:t>斎藤　衆議院議員　代理</a:t>
            </a:r>
          </a:p>
        </p:txBody>
      </p:sp>
      <p:sp>
        <p:nvSpPr>
          <p:cNvPr id="118" name="テキスト ボックス 117">
            <a:extLst>
              <a:ext uri="{FF2B5EF4-FFF2-40B4-BE49-F238E27FC236}">
                <a16:creationId xmlns:a16="http://schemas.microsoft.com/office/drawing/2014/main" id="{036DC11F-0A3A-7B00-026C-5BC8A2F0FFE7}"/>
              </a:ext>
            </a:extLst>
          </p:cNvPr>
          <p:cNvSpPr txBox="1"/>
          <p:nvPr/>
        </p:nvSpPr>
        <p:spPr>
          <a:xfrm>
            <a:off x="7577289" y="3180862"/>
            <a:ext cx="369332" cy="2176826"/>
          </a:xfrm>
          <a:prstGeom prst="rect">
            <a:avLst/>
          </a:prstGeom>
          <a:noFill/>
        </p:spPr>
        <p:txBody>
          <a:bodyPr vert="eaVert" wrap="square" rtlCol="0">
            <a:spAutoFit/>
          </a:bodyPr>
          <a:lstStyle/>
          <a:p>
            <a:r>
              <a:rPr kumimoji="1" lang="ja-JP" altLang="en-US" sz="1200" dirty="0"/>
              <a:t>大岡　衆議院議員</a:t>
            </a:r>
          </a:p>
        </p:txBody>
      </p:sp>
      <p:sp>
        <p:nvSpPr>
          <p:cNvPr id="119" name="テキスト ボックス 118">
            <a:extLst>
              <a:ext uri="{FF2B5EF4-FFF2-40B4-BE49-F238E27FC236}">
                <a16:creationId xmlns:a16="http://schemas.microsoft.com/office/drawing/2014/main" id="{E287C6F7-8BC8-F6BC-7055-976BAD963A43}"/>
              </a:ext>
            </a:extLst>
          </p:cNvPr>
          <p:cNvSpPr txBox="1"/>
          <p:nvPr/>
        </p:nvSpPr>
        <p:spPr>
          <a:xfrm>
            <a:off x="7806039" y="3362669"/>
            <a:ext cx="369332" cy="1896421"/>
          </a:xfrm>
          <a:prstGeom prst="rect">
            <a:avLst/>
          </a:prstGeom>
          <a:noFill/>
        </p:spPr>
        <p:txBody>
          <a:bodyPr vert="eaVert" wrap="square" rtlCol="0">
            <a:spAutoFit/>
          </a:bodyPr>
          <a:lstStyle/>
          <a:p>
            <a:r>
              <a:rPr kumimoji="1" lang="ja-JP" altLang="en-US" sz="1200" dirty="0"/>
              <a:t>小寺　衆議院議員</a:t>
            </a:r>
          </a:p>
        </p:txBody>
      </p:sp>
      <p:sp>
        <p:nvSpPr>
          <p:cNvPr id="120" name="テキスト ボックス 119">
            <a:extLst>
              <a:ext uri="{FF2B5EF4-FFF2-40B4-BE49-F238E27FC236}">
                <a16:creationId xmlns:a16="http://schemas.microsoft.com/office/drawing/2014/main" id="{1587C620-7DA8-930D-990C-176A9D3A12A1}"/>
              </a:ext>
            </a:extLst>
          </p:cNvPr>
          <p:cNvSpPr txBox="1"/>
          <p:nvPr/>
        </p:nvSpPr>
        <p:spPr>
          <a:xfrm>
            <a:off x="8006120" y="3568175"/>
            <a:ext cx="369332" cy="2176826"/>
          </a:xfrm>
          <a:prstGeom prst="rect">
            <a:avLst/>
          </a:prstGeom>
          <a:noFill/>
        </p:spPr>
        <p:txBody>
          <a:bodyPr vert="eaVert" wrap="square" rtlCol="0">
            <a:spAutoFit/>
          </a:bodyPr>
          <a:lstStyle/>
          <a:p>
            <a:r>
              <a:rPr kumimoji="1" lang="ja-JP" altLang="en-US" sz="1200" dirty="0"/>
              <a:t>北野　衆議院議員　代理</a:t>
            </a:r>
          </a:p>
        </p:txBody>
      </p:sp>
      <p:sp>
        <p:nvSpPr>
          <p:cNvPr id="121" name="テキスト ボックス 120">
            <a:extLst>
              <a:ext uri="{FF2B5EF4-FFF2-40B4-BE49-F238E27FC236}">
                <a16:creationId xmlns:a16="http://schemas.microsoft.com/office/drawing/2014/main" id="{46840563-E6CF-5B5D-85A4-DADD1F0B99CA}"/>
              </a:ext>
            </a:extLst>
          </p:cNvPr>
          <p:cNvSpPr txBox="1"/>
          <p:nvPr/>
        </p:nvSpPr>
        <p:spPr>
          <a:xfrm>
            <a:off x="8207793" y="3739739"/>
            <a:ext cx="369332" cy="2176826"/>
          </a:xfrm>
          <a:prstGeom prst="rect">
            <a:avLst/>
          </a:prstGeom>
          <a:noFill/>
        </p:spPr>
        <p:txBody>
          <a:bodyPr vert="eaVert" wrap="square" rtlCol="0">
            <a:spAutoFit/>
          </a:bodyPr>
          <a:lstStyle/>
          <a:p>
            <a:r>
              <a:rPr kumimoji="1" lang="ja-JP" altLang="en-US" sz="1200" dirty="0"/>
              <a:t>小鑓　参議院議員</a:t>
            </a:r>
          </a:p>
        </p:txBody>
      </p:sp>
      <p:sp>
        <p:nvSpPr>
          <p:cNvPr id="122" name="テキスト ボックス 121">
            <a:extLst>
              <a:ext uri="{FF2B5EF4-FFF2-40B4-BE49-F238E27FC236}">
                <a16:creationId xmlns:a16="http://schemas.microsoft.com/office/drawing/2014/main" id="{CF272C0B-B2E1-ABCB-D04C-2A45FCAA5CC1}"/>
              </a:ext>
            </a:extLst>
          </p:cNvPr>
          <p:cNvSpPr txBox="1"/>
          <p:nvPr/>
        </p:nvSpPr>
        <p:spPr>
          <a:xfrm>
            <a:off x="8427400" y="3899848"/>
            <a:ext cx="369332" cy="2176826"/>
          </a:xfrm>
          <a:prstGeom prst="rect">
            <a:avLst/>
          </a:prstGeom>
          <a:noFill/>
        </p:spPr>
        <p:txBody>
          <a:bodyPr vert="eaVert" wrap="square" rtlCol="0">
            <a:spAutoFit/>
          </a:bodyPr>
          <a:lstStyle/>
          <a:p>
            <a:r>
              <a:rPr kumimoji="1" lang="ja-JP" altLang="en-US" sz="1200" dirty="0"/>
              <a:t>嘉田　参議院議員</a:t>
            </a:r>
          </a:p>
        </p:txBody>
      </p:sp>
    </p:spTree>
    <p:extLst>
      <p:ext uri="{BB962C8B-B14F-4D97-AF65-F5344CB8AC3E}">
        <p14:creationId xmlns:p14="http://schemas.microsoft.com/office/powerpoint/2010/main" val="169418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1FC04D2E-93F7-CA51-C588-70EA8434BA0C}"/>
              </a:ext>
            </a:extLst>
          </p:cNvPr>
          <p:cNvGrpSpPr/>
          <p:nvPr/>
        </p:nvGrpSpPr>
        <p:grpSpPr>
          <a:xfrm>
            <a:off x="-327173" y="0"/>
            <a:ext cx="739775" cy="6858000"/>
            <a:chOff x="-177308" y="0"/>
            <a:chExt cx="739866" cy="2897823"/>
          </a:xfrm>
        </p:grpSpPr>
        <p:sp>
          <p:nvSpPr>
            <p:cNvPr id="5" name="フローチャート: 処理 4">
              <a:extLst>
                <a:ext uri="{FF2B5EF4-FFF2-40B4-BE49-F238E27FC236}">
                  <a16:creationId xmlns:a16="http://schemas.microsoft.com/office/drawing/2014/main" id="{B312B87C-6A54-8F38-19FB-F6F2CCAA61F4}"/>
                </a:ext>
              </a:extLst>
            </p:cNvPr>
            <p:cNvSpPr/>
            <p:nvPr/>
          </p:nvSpPr>
          <p:spPr>
            <a:xfrm rot="5400000">
              <a:off x="-1078683" y="1323250"/>
              <a:ext cx="2897823" cy="251324"/>
            </a:xfrm>
            <a:prstGeom prst="flowChart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6" name="テキスト ボックス 30">
              <a:extLst>
                <a:ext uri="{FF2B5EF4-FFF2-40B4-BE49-F238E27FC236}">
                  <a16:creationId xmlns:a16="http://schemas.microsoft.com/office/drawing/2014/main" id="{80993FDE-3644-6D34-26C3-6A2053719980}"/>
                </a:ext>
              </a:extLst>
            </p:cNvPr>
            <p:cNvSpPr txBox="1"/>
            <p:nvPr/>
          </p:nvSpPr>
          <p:spPr>
            <a:xfrm>
              <a:off x="-177308" y="1030334"/>
              <a:ext cx="739866" cy="434277"/>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琵琶湖側</a:t>
              </a:r>
              <a:endParaRPr lang="ja-JP" sz="1050" kern="100" dirty="0">
                <a:effectLst/>
                <a:latin typeface="+mn-ea"/>
                <a:cs typeface="Times New Roman" panose="02020603050405020304" pitchFamily="18" charset="0"/>
              </a:endParaRPr>
            </a:p>
          </p:txBody>
        </p:sp>
      </p:grpSp>
      <p:grpSp>
        <p:nvGrpSpPr>
          <p:cNvPr id="7" name="グループ化 6">
            <a:extLst>
              <a:ext uri="{FF2B5EF4-FFF2-40B4-BE49-F238E27FC236}">
                <a16:creationId xmlns:a16="http://schemas.microsoft.com/office/drawing/2014/main" id="{0B06520D-AE15-1A25-0956-AF099083F40D}"/>
              </a:ext>
            </a:extLst>
          </p:cNvPr>
          <p:cNvGrpSpPr/>
          <p:nvPr/>
        </p:nvGrpSpPr>
        <p:grpSpPr>
          <a:xfrm>
            <a:off x="9166225" y="-28227"/>
            <a:ext cx="739775" cy="6857997"/>
            <a:chOff x="-158639" y="0"/>
            <a:chExt cx="739866" cy="2893832"/>
          </a:xfrm>
        </p:grpSpPr>
        <p:sp>
          <p:nvSpPr>
            <p:cNvPr id="8" name="フローチャート: 処理 7">
              <a:extLst>
                <a:ext uri="{FF2B5EF4-FFF2-40B4-BE49-F238E27FC236}">
                  <a16:creationId xmlns:a16="http://schemas.microsoft.com/office/drawing/2014/main" id="{AE0EDA9F-117D-027A-D277-07ED9F404EE5}"/>
                </a:ext>
              </a:extLst>
            </p:cNvPr>
            <p:cNvSpPr/>
            <p:nvPr/>
          </p:nvSpPr>
          <p:spPr>
            <a:xfrm rot="5400000">
              <a:off x="-1060723" y="1315788"/>
              <a:ext cx="2893832" cy="262255"/>
            </a:xfrm>
            <a:prstGeom prst="flowChartProcess">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9" name="テキスト ボックス 48">
              <a:extLst>
                <a:ext uri="{FF2B5EF4-FFF2-40B4-BE49-F238E27FC236}">
                  <a16:creationId xmlns:a16="http://schemas.microsoft.com/office/drawing/2014/main" id="{063E774C-7DDE-9867-2327-3C6D217C9CF5}"/>
                </a:ext>
              </a:extLst>
            </p:cNvPr>
            <p:cNvSpPr txBox="1"/>
            <p:nvPr/>
          </p:nvSpPr>
          <p:spPr>
            <a:xfrm>
              <a:off x="-158639" y="1263072"/>
              <a:ext cx="739866" cy="1504405"/>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山側</a:t>
              </a:r>
              <a:endParaRPr lang="ja-JP" sz="1050" kern="100" dirty="0">
                <a:effectLst/>
                <a:latin typeface="+mn-ea"/>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08A18E60-9E1C-BC09-8BBD-645FACA7D4BD}"/>
              </a:ext>
            </a:extLst>
          </p:cNvPr>
          <p:cNvGrpSpPr/>
          <p:nvPr/>
        </p:nvGrpSpPr>
        <p:grpSpPr>
          <a:xfrm>
            <a:off x="2687215" y="5457229"/>
            <a:ext cx="6097238" cy="369570"/>
            <a:chOff x="-1" y="62421"/>
            <a:chExt cx="6503651" cy="370114"/>
          </a:xfrm>
        </p:grpSpPr>
        <p:sp>
          <p:nvSpPr>
            <p:cNvPr id="11" name="正方形/長方形 10">
              <a:extLst>
                <a:ext uri="{FF2B5EF4-FFF2-40B4-BE49-F238E27FC236}">
                  <a16:creationId xmlns:a16="http://schemas.microsoft.com/office/drawing/2014/main" id="{DA15C844-0A42-E096-980D-DA62383F1677}"/>
                </a:ext>
              </a:extLst>
            </p:cNvPr>
            <p:cNvSpPr/>
            <p:nvPr/>
          </p:nvSpPr>
          <p:spPr>
            <a:xfrm>
              <a:off x="-1" y="97972"/>
              <a:ext cx="6503651" cy="17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テキスト ボックス 51">
              <a:extLst>
                <a:ext uri="{FF2B5EF4-FFF2-40B4-BE49-F238E27FC236}">
                  <a16:creationId xmlns:a16="http://schemas.microsoft.com/office/drawing/2014/main" id="{5BEFB666-DA1E-216F-0849-7AFEC32BCDDC}"/>
                </a:ext>
              </a:extLst>
            </p:cNvPr>
            <p:cNvSpPr txBox="1"/>
            <p:nvPr/>
          </p:nvSpPr>
          <p:spPr>
            <a:xfrm>
              <a:off x="5210452" y="62421"/>
              <a:ext cx="1275514" cy="37011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游明朝" panose="02020400000000000000" pitchFamily="18" charset="-128"/>
                  <a:ea typeface="BIZ UDゴシック" panose="020B0400000000000000" pitchFamily="49" charset="-128"/>
                  <a:cs typeface="Times New Roman" panose="02020603050405020304" pitchFamily="18" charset="0"/>
                </a:rPr>
                <a:t>スタートライン</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13" name="正方形/長方形 12">
            <a:extLst>
              <a:ext uri="{FF2B5EF4-FFF2-40B4-BE49-F238E27FC236}">
                <a16:creationId xmlns:a16="http://schemas.microsoft.com/office/drawing/2014/main" id="{685C7142-8306-03F0-FFD8-1B4CD1240827}"/>
              </a:ext>
            </a:extLst>
          </p:cNvPr>
          <p:cNvSpPr/>
          <p:nvPr/>
        </p:nvSpPr>
        <p:spPr>
          <a:xfrm>
            <a:off x="5068637" y="491689"/>
            <a:ext cx="1423758" cy="4601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正方形/長方形 13">
            <a:extLst>
              <a:ext uri="{FF2B5EF4-FFF2-40B4-BE49-F238E27FC236}">
                <a16:creationId xmlns:a16="http://schemas.microsoft.com/office/drawing/2014/main" id="{F3ACD33E-4333-ACF2-750A-E3793E6C060F}"/>
              </a:ext>
            </a:extLst>
          </p:cNvPr>
          <p:cNvSpPr/>
          <p:nvPr/>
        </p:nvSpPr>
        <p:spPr>
          <a:xfrm>
            <a:off x="5309995" y="2991550"/>
            <a:ext cx="931394" cy="4601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5" name="正方形/長方形 14">
            <a:extLst>
              <a:ext uri="{FF2B5EF4-FFF2-40B4-BE49-F238E27FC236}">
                <a16:creationId xmlns:a16="http://schemas.microsoft.com/office/drawing/2014/main" id="{0E267E00-985B-A821-EA80-584F6BE15B52}"/>
              </a:ext>
            </a:extLst>
          </p:cNvPr>
          <p:cNvSpPr/>
          <p:nvPr/>
        </p:nvSpPr>
        <p:spPr>
          <a:xfrm>
            <a:off x="4553083" y="1022038"/>
            <a:ext cx="2473911" cy="1854336"/>
          </a:xfrm>
          <a:prstGeom prst="rect">
            <a:avLst/>
          </a:prstGeom>
          <a:solidFill>
            <a:srgbClr val="FF5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0" name="Rectangle 22">
            <a:extLst>
              <a:ext uri="{FF2B5EF4-FFF2-40B4-BE49-F238E27FC236}">
                <a16:creationId xmlns:a16="http://schemas.microsoft.com/office/drawing/2014/main" id="{B06435F8-8B31-95D7-B356-9E98AD917E66}"/>
              </a:ext>
            </a:extLst>
          </p:cNvPr>
          <p:cNvSpPr>
            <a:spLocks noChangeArrowheads="1"/>
          </p:cNvSpPr>
          <p:nvPr/>
        </p:nvSpPr>
        <p:spPr bwMode="auto">
          <a:xfrm>
            <a:off x="0" y="4572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cxnSp>
        <p:nvCxnSpPr>
          <p:cNvPr id="24" name="直線コネクタ 23">
            <a:extLst>
              <a:ext uri="{FF2B5EF4-FFF2-40B4-BE49-F238E27FC236}">
                <a16:creationId xmlns:a16="http://schemas.microsoft.com/office/drawing/2014/main" id="{8E519B8A-EAA3-60E7-ACD8-A5DC355FC068}"/>
              </a:ext>
            </a:extLst>
          </p:cNvPr>
          <p:cNvCxnSpPr>
            <a:cxnSpLocks/>
          </p:cNvCxnSpPr>
          <p:nvPr/>
        </p:nvCxnSpPr>
        <p:spPr>
          <a:xfrm flipV="1">
            <a:off x="2746056" y="2794939"/>
            <a:ext cx="1250209" cy="1113210"/>
          </a:xfrm>
          <a:prstGeom prst="line">
            <a:avLst/>
          </a:prstGeom>
          <a:ln w="76200"/>
        </p:spPr>
        <p:style>
          <a:lnRef idx="1">
            <a:schemeClr val="dk1"/>
          </a:lnRef>
          <a:fillRef idx="0">
            <a:schemeClr val="dk1"/>
          </a:fillRef>
          <a:effectRef idx="0">
            <a:schemeClr val="dk1"/>
          </a:effectRef>
          <a:fontRef idx="minor">
            <a:schemeClr val="tx1"/>
          </a:fontRef>
        </p:style>
      </p:cxnSp>
      <p:pic>
        <p:nvPicPr>
          <p:cNvPr id="31" name="グラフィックス 30" descr="無線マイク 単色塗りつぶし">
            <a:extLst>
              <a:ext uri="{FF2B5EF4-FFF2-40B4-BE49-F238E27FC236}">
                <a16:creationId xmlns:a16="http://schemas.microsoft.com/office/drawing/2014/main" id="{C8F72B0D-02F4-15DD-DBCC-40CEC0D674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52061" y="2374619"/>
            <a:ext cx="247261" cy="247261"/>
          </a:xfrm>
          <a:prstGeom prst="rect">
            <a:avLst/>
          </a:prstGeom>
        </p:spPr>
      </p:pic>
      <p:sp>
        <p:nvSpPr>
          <p:cNvPr id="32" name="テキスト ボックス 31">
            <a:extLst>
              <a:ext uri="{FF2B5EF4-FFF2-40B4-BE49-F238E27FC236}">
                <a16:creationId xmlns:a16="http://schemas.microsoft.com/office/drawing/2014/main" id="{287CFD01-CF96-4537-E699-1E3C971362DB}"/>
              </a:ext>
            </a:extLst>
          </p:cNvPr>
          <p:cNvSpPr txBox="1"/>
          <p:nvPr/>
        </p:nvSpPr>
        <p:spPr>
          <a:xfrm>
            <a:off x="7914627" y="4010553"/>
            <a:ext cx="701615" cy="276999"/>
          </a:xfrm>
          <a:prstGeom prst="rect">
            <a:avLst/>
          </a:prstGeom>
          <a:noFill/>
        </p:spPr>
        <p:txBody>
          <a:bodyPr wrap="square" rtlCol="0">
            <a:spAutoFit/>
          </a:bodyPr>
          <a:lstStyle/>
          <a:p>
            <a:r>
              <a:rPr kumimoji="1" lang="ja-JP" altLang="en-US" sz="1200" dirty="0"/>
              <a:t>来賓</a:t>
            </a:r>
          </a:p>
        </p:txBody>
      </p:sp>
      <p:sp>
        <p:nvSpPr>
          <p:cNvPr id="33" name="テキスト ボックス 32">
            <a:extLst>
              <a:ext uri="{FF2B5EF4-FFF2-40B4-BE49-F238E27FC236}">
                <a16:creationId xmlns:a16="http://schemas.microsoft.com/office/drawing/2014/main" id="{D98A943C-3ECE-4301-3B29-1CBC9D15298E}"/>
              </a:ext>
            </a:extLst>
          </p:cNvPr>
          <p:cNvSpPr txBox="1"/>
          <p:nvPr/>
        </p:nvSpPr>
        <p:spPr>
          <a:xfrm>
            <a:off x="2964112" y="4189299"/>
            <a:ext cx="1185734" cy="276999"/>
          </a:xfrm>
          <a:prstGeom prst="rect">
            <a:avLst/>
          </a:prstGeom>
          <a:noFill/>
        </p:spPr>
        <p:txBody>
          <a:bodyPr wrap="square" rtlCol="0">
            <a:spAutoFit/>
          </a:bodyPr>
          <a:lstStyle/>
          <a:p>
            <a:r>
              <a:rPr kumimoji="1" lang="ja-JP" altLang="en-US" sz="1200" dirty="0"/>
              <a:t>実行委員会</a:t>
            </a:r>
          </a:p>
        </p:txBody>
      </p:sp>
      <p:sp>
        <p:nvSpPr>
          <p:cNvPr id="34" name="吹き出し: 線 33">
            <a:extLst>
              <a:ext uri="{FF2B5EF4-FFF2-40B4-BE49-F238E27FC236}">
                <a16:creationId xmlns:a16="http://schemas.microsoft.com/office/drawing/2014/main" id="{98702EF9-E54E-D5D8-E940-1D44F39BA0E4}"/>
              </a:ext>
            </a:extLst>
          </p:cNvPr>
          <p:cNvSpPr/>
          <p:nvPr/>
        </p:nvSpPr>
        <p:spPr>
          <a:xfrm>
            <a:off x="7507330" y="2295218"/>
            <a:ext cx="998795" cy="542464"/>
          </a:xfrm>
          <a:prstGeom prst="borderCallout1">
            <a:avLst>
              <a:gd name="adj1" fmla="val 38593"/>
              <a:gd name="adj2" fmla="val -116"/>
              <a:gd name="adj3" fmla="val 152137"/>
              <a:gd name="adj4" fmla="val -13790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炬火受皿</a:t>
            </a:r>
          </a:p>
        </p:txBody>
      </p:sp>
      <p:cxnSp>
        <p:nvCxnSpPr>
          <p:cNvPr id="37" name="直線コネクタ 36">
            <a:extLst>
              <a:ext uri="{FF2B5EF4-FFF2-40B4-BE49-F238E27FC236}">
                <a16:creationId xmlns:a16="http://schemas.microsoft.com/office/drawing/2014/main" id="{DE355C9F-61EB-3938-81E9-131E6C987FB6}"/>
              </a:ext>
            </a:extLst>
          </p:cNvPr>
          <p:cNvCxnSpPr>
            <a:cxnSpLocks/>
          </p:cNvCxnSpPr>
          <p:nvPr/>
        </p:nvCxnSpPr>
        <p:spPr>
          <a:xfrm flipV="1">
            <a:off x="3135364" y="3198882"/>
            <a:ext cx="945369" cy="888928"/>
          </a:xfrm>
          <a:prstGeom prst="line">
            <a:avLst/>
          </a:prstGeom>
          <a:ln w="76200"/>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D3B3EEEE-6D03-6691-B7AB-143EA811A0AC}"/>
              </a:ext>
            </a:extLst>
          </p:cNvPr>
          <p:cNvCxnSpPr>
            <a:cxnSpLocks/>
          </p:cNvCxnSpPr>
          <p:nvPr/>
        </p:nvCxnSpPr>
        <p:spPr>
          <a:xfrm flipH="1" flipV="1">
            <a:off x="7478347" y="3055493"/>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29" name="楕円 28">
            <a:extLst>
              <a:ext uri="{FF2B5EF4-FFF2-40B4-BE49-F238E27FC236}">
                <a16:creationId xmlns:a16="http://schemas.microsoft.com/office/drawing/2014/main" id="{81F40FD4-B1B0-9F00-68A0-99111278D294}"/>
              </a:ext>
            </a:extLst>
          </p:cNvPr>
          <p:cNvSpPr/>
          <p:nvPr/>
        </p:nvSpPr>
        <p:spPr>
          <a:xfrm>
            <a:off x="2368310" y="5206210"/>
            <a:ext cx="251294" cy="229747"/>
          </a:xfrm>
          <a:prstGeom prst="ellipse">
            <a:avLst/>
          </a:prstGeom>
          <a:solidFill>
            <a:srgbClr val="0070C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楕円 38">
            <a:extLst>
              <a:ext uri="{FF2B5EF4-FFF2-40B4-BE49-F238E27FC236}">
                <a16:creationId xmlns:a16="http://schemas.microsoft.com/office/drawing/2014/main" id="{C80868DF-F800-3586-7390-16E3236EB0A9}"/>
              </a:ext>
            </a:extLst>
          </p:cNvPr>
          <p:cNvSpPr/>
          <p:nvPr/>
        </p:nvSpPr>
        <p:spPr>
          <a:xfrm>
            <a:off x="2059215"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楕円 39">
            <a:extLst>
              <a:ext uri="{FF2B5EF4-FFF2-40B4-BE49-F238E27FC236}">
                <a16:creationId xmlns:a16="http://schemas.microsoft.com/office/drawing/2014/main" id="{DB71ACC6-EBD0-6696-DF74-73121A69C5AF}"/>
              </a:ext>
            </a:extLst>
          </p:cNvPr>
          <p:cNvSpPr/>
          <p:nvPr/>
        </p:nvSpPr>
        <p:spPr>
          <a:xfrm>
            <a:off x="1750118"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DD4CDC92-C195-4E56-E119-67DA0B9D1FB8}"/>
              </a:ext>
            </a:extLst>
          </p:cNvPr>
          <p:cNvSpPr/>
          <p:nvPr/>
        </p:nvSpPr>
        <p:spPr>
          <a:xfrm>
            <a:off x="1441021"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31FF20BF-1A67-AF21-0FD9-A7ECDA4580E7}"/>
              </a:ext>
            </a:extLst>
          </p:cNvPr>
          <p:cNvSpPr/>
          <p:nvPr/>
        </p:nvSpPr>
        <p:spPr>
          <a:xfrm>
            <a:off x="1131924"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22A4A506-FE93-D323-C68D-961B1D6641B9}"/>
              </a:ext>
            </a:extLst>
          </p:cNvPr>
          <p:cNvSpPr/>
          <p:nvPr/>
        </p:nvSpPr>
        <p:spPr>
          <a:xfrm>
            <a:off x="822827"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4" name="楕円 43">
            <a:extLst>
              <a:ext uri="{FF2B5EF4-FFF2-40B4-BE49-F238E27FC236}">
                <a16:creationId xmlns:a16="http://schemas.microsoft.com/office/drawing/2014/main" id="{B41FBF2D-5A2A-8CEF-71F7-69E63A2882D0}"/>
              </a:ext>
            </a:extLst>
          </p:cNvPr>
          <p:cNvSpPr/>
          <p:nvPr/>
        </p:nvSpPr>
        <p:spPr>
          <a:xfrm>
            <a:off x="513730"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5" name="テキスト ボックス 44">
            <a:extLst>
              <a:ext uri="{FF2B5EF4-FFF2-40B4-BE49-F238E27FC236}">
                <a16:creationId xmlns:a16="http://schemas.microsoft.com/office/drawing/2014/main" id="{38934DAB-E97E-EB3A-AC1A-48EADE0743CC}"/>
              </a:ext>
            </a:extLst>
          </p:cNvPr>
          <p:cNvSpPr txBox="1"/>
          <p:nvPr/>
        </p:nvSpPr>
        <p:spPr>
          <a:xfrm>
            <a:off x="2316295" y="3429000"/>
            <a:ext cx="353943" cy="1855835"/>
          </a:xfrm>
          <a:prstGeom prst="rect">
            <a:avLst/>
          </a:prstGeom>
          <a:noFill/>
        </p:spPr>
        <p:txBody>
          <a:bodyPr vert="eaVert" wrap="square" rtlCol="0">
            <a:spAutoFit/>
          </a:bodyPr>
          <a:lstStyle/>
          <a:p>
            <a:r>
              <a:rPr kumimoji="1" lang="ja-JP" altLang="en-US" sz="1100" dirty="0"/>
              <a:t>ボーイスカウト（子代表）</a:t>
            </a:r>
          </a:p>
        </p:txBody>
      </p:sp>
      <p:sp>
        <p:nvSpPr>
          <p:cNvPr id="46" name="テキスト ボックス 45">
            <a:extLst>
              <a:ext uri="{FF2B5EF4-FFF2-40B4-BE49-F238E27FC236}">
                <a16:creationId xmlns:a16="http://schemas.microsoft.com/office/drawing/2014/main" id="{685324B0-15CD-D537-BA82-7912C7CE8E5A}"/>
              </a:ext>
            </a:extLst>
          </p:cNvPr>
          <p:cNvSpPr txBox="1"/>
          <p:nvPr/>
        </p:nvSpPr>
        <p:spPr>
          <a:xfrm>
            <a:off x="1837380" y="4087810"/>
            <a:ext cx="353943" cy="1320432"/>
          </a:xfrm>
          <a:prstGeom prst="rect">
            <a:avLst/>
          </a:prstGeom>
          <a:noFill/>
        </p:spPr>
        <p:txBody>
          <a:bodyPr vert="eaVert" wrap="square" rtlCol="0">
            <a:spAutoFit/>
          </a:bodyPr>
          <a:lstStyle/>
          <a:p>
            <a:r>
              <a:rPr kumimoji="1" lang="ja-JP" altLang="en-US" sz="1100" dirty="0"/>
              <a:t>炬火ランナー🅰</a:t>
            </a:r>
          </a:p>
        </p:txBody>
      </p:sp>
      <p:sp>
        <p:nvSpPr>
          <p:cNvPr id="47" name="テキスト ボックス 46">
            <a:extLst>
              <a:ext uri="{FF2B5EF4-FFF2-40B4-BE49-F238E27FC236}">
                <a16:creationId xmlns:a16="http://schemas.microsoft.com/office/drawing/2014/main" id="{B75F5B2A-DAC5-BD54-857D-059A30433664}"/>
              </a:ext>
            </a:extLst>
          </p:cNvPr>
          <p:cNvSpPr txBox="1"/>
          <p:nvPr/>
        </p:nvSpPr>
        <p:spPr>
          <a:xfrm>
            <a:off x="1224304" y="4087810"/>
            <a:ext cx="353943" cy="1320432"/>
          </a:xfrm>
          <a:prstGeom prst="rect">
            <a:avLst/>
          </a:prstGeom>
          <a:noFill/>
        </p:spPr>
        <p:txBody>
          <a:bodyPr vert="eaVert" wrap="square" rtlCol="0">
            <a:spAutoFit/>
          </a:bodyPr>
          <a:lstStyle/>
          <a:p>
            <a:r>
              <a:rPr kumimoji="1" lang="ja-JP" altLang="en-US" sz="1100" dirty="0"/>
              <a:t>炬火ランナー🅱</a:t>
            </a:r>
          </a:p>
        </p:txBody>
      </p:sp>
      <p:sp>
        <p:nvSpPr>
          <p:cNvPr id="48" name="テキスト ボックス 47">
            <a:extLst>
              <a:ext uri="{FF2B5EF4-FFF2-40B4-BE49-F238E27FC236}">
                <a16:creationId xmlns:a16="http://schemas.microsoft.com/office/drawing/2014/main" id="{BADCA028-312E-7D03-67AF-43F4754DE448}"/>
              </a:ext>
            </a:extLst>
          </p:cNvPr>
          <p:cNvSpPr txBox="1"/>
          <p:nvPr/>
        </p:nvSpPr>
        <p:spPr>
          <a:xfrm>
            <a:off x="525913" y="3946487"/>
            <a:ext cx="523220" cy="1320432"/>
          </a:xfrm>
          <a:prstGeom prst="rect">
            <a:avLst/>
          </a:prstGeom>
          <a:noFill/>
        </p:spPr>
        <p:txBody>
          <a:bodyPr vert="eaVert" wrap="square" rtlCol="0">
            <a:spAutoFit/>
          </a:bodyPr>
          <a:lstStyle/>
          <a:p>
            <a:r>
              <a:rPr kumimoji="1" lang="ja-JP" altLang="en-US" sz="1100" dirty="0"/>
              <a:t>サポートランナー（ランタン）</a:t>
            </a:r>
          </a:p>
        </p:txBody>
      </p:sp>
      <p:sp>
        <p:nvSpPr>
          <p:cNvPr id="50" name="テキスト ボックス 49">
            <a:extLst>
              <a:ext uri="{FF2B5EF4-FFF2-40B4-BE49-F238E27FC236}">
                <a16:creationId xmlns:a16="http://schemas.microsoft.com/office/drawing/2014/main" id="{CB2171C8-AE9B-49DB-2D37-F54854BC62C4}"/>
              </a:ext>
            </a:extLst>
          </p:cNvPr>
          <p:cNvSpPr txBox="1"/>
          <p:nvPr/>
        </p:nvSpPr>
        <p:spPr>
          <a:xfrm>
            <a:off x="1116626" y="3759671"/>
            <a:ext cx="1030071" cy="276999"/>
          </a:xfrm>
          <a:prstGeom prst="rect">
            <a:avLst/>
          </a:prstGeom>
          <a:noFill/>
        </p:spPr>
        <p:txBody>
          <a:bodyPr wrap="square" rtlCol="0">
            <a:spAutoFit/>
          </a:bodyPr>
          <a:lstStyle/>
          <a:p>
            <a:r>
              <a:rPr kumimoji="1" lang="ja-JP" altLang="en-US" sz="1200" dirty="0"/>
              <a:t>第１走者</a:t>
            </a:r>
          </a:p>
        </p:txBody>
      </p:sp>
      <p:sp>
        <p:nvSpPr>
          <p:cNvPr id="63" name="正方形/長方形 62">
            <a:extLst>
              <a:ext uri="{FF2B5EF4-FFF2-40B4-BE49-F238E27FC236}">
                <a16:creationId xmlns:a16="http://schemas.microsoft.com/office/drawing/2014/main" id="{07E793F1-14D5-CDC9-893E-5D589C4FFE10}"/>
              </a:ext>
            </a:extLst>
          </p:cNvPr>
          <p:cNvSpPr/>
          <p:nvPr/>
        </p:nvSpPr>
        <p:spPr>
          <a:xfrm>
            <a:off x="423032" y="5687190"/>
            <a:ext cx="2192372" cy="11708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a:extLst>
              <a:ext uri="{FF2B5EF4-FFF2-40B4-BE49-F238E27FC236}">
                <a16:creationId xmlns:a16="http://schemas.microsoft.com/office/drawing/2014/main" id="{51EC0391-AE82-18EB-8184-9C1926A4A570}"/>
              </a:ext>
            </a:extLst>
          </p:cNvPr>
          <p:cNvSpPr txBox="1"/>
          <p:nvPr/>
        </p:nvSpPr>
        <p:spPr>
          <a:xfrm>
            <a:off x="1269688" y="6134095"/>
            <a:ext cx="1030071" cy="276999"/>
          </a:xfrm>
          <a:prstGeom prst="rect">
            <a:avLst/>
          </a:prstGeom>
          <a:noFill/>
        </p:spPr>
        <p:txBody>
          <a:bodyPr wrap="square" rtlCol="0">
            <a:spAutoFit/>
          </a:bodyPr>
          <a:lstStyle/>
          <a:p>
            <a:r>
              <a:rPr kumimoji="1" lang="ja-JP" altLang="en-US" sz="1200" dirty="0"/>
              <a:t>観客</a:t>
            </a:r>
          </a:p>
        </p:txBody>
      </p:sp>
      <p:sp>
        <p:nvSpPr>
          <p:cNvPr id="69" name="正方形/長方形 68">
            <a:extLst>
              <a:ext uri="{FF2B5EF4-FFF2-40B4-BE49-F238E27FC236}">
                <a16:creationId xmlns:a16="http://schemas.microsoft.com/office/drawing/2014/main" id="{A70743EB-384D-4A34-57E6-5E182B717256}"/>
              </a:ext>
            </a:extLst>
          </p:cNvPr>
          <p:cNvSpPr/>
          <p:nvPr/>
        </p:nvSpPr>
        <p:spPr>
          <a:xfrm>
            <a:off x="8895294" y="5624130"/>
            <a:ext cx="830962" cy="11708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905AF6C5-A132-BA8C-2641-75C146C4D240}"/>
              </a:ext>
            </a:extLst>
          </p:cNvPr>
          <p:cNvSpPr txBox="1"/>
          <p:nvPr/>
        </p:nvSpPr>
        <p:spPr>
          <a:xfrm>
            <a:off x="8876370" y="5610137"/>
            <a:ext cx="695447" cy="1339114"/>
          </a:xfrm>
          <a:prstGeom prst="rect">
            <a:avLst/>
          </a:prstGeom>
          <a:noFill/>
        </p:spPr>
        <p:txBody>
          <a:bodyPr vert="eaVert" wrap="square" rtlCol="0">
            <a:spAutoFit/>
          </a:bodyPr>
          <a:lstStyle/>
          <a:p>
            <a:r>
              <a:rPr kumimoji="1" lang="ja-JP" altLang="en-US" sz="1100" dirty="0"/>
              <a:t>ボーイ・ガールスカウト</a:t>
            </a:r>
            <a:endParaRPr kumimoji="1" lang="en-US" altLang="ja-JP" sz="1100" dirty="0"/>
          </a:p>
          <a:p>
            <a:r>
              <a:rPr kumimoji="1" lang="ja-JP" altLang="en-US" sz="1100" dirty="0"/>
              <a:t>（最大</a:t>
            </a:r>
            <a:r>
              <a:rPr kumimoji="1" lang="en-US" altLang="ja-JP" sz="1100" dirty="0"/>
              <a:t>81</a:t>
            </a:r>
            <a:r>
              <a:rPr kumimoji="1" lang="ja-JP" altLang="en-US" sz="1100" dirty="0"/>
              <a:t>人）</a:t>
            </a:r>
          </a:p>
        </p:txBody>
      </p:sp>
      <p:sp>
        <p:nvSpPr>
          <p:cNvPr id="85" name="楕円 84">
            <a:extLst>
              <a:ext uri="{FF2B5EF4-FFF2-40B4-BE49-F238E27FC236}">
                <a16:creationId xmlns:a16="http://schemas.microsoft.com/office/drawing/2014/main" id="{8B6AD9E3-715D-AFDE-B0F9-A77DB37871B7}"/>
              </a:ext>
            </a:extLst>
          </p:cNvPr>
          <p:cNvSpPr/>
          <p:nvPr/>
        </p:nvSpPr>
        <p:spPr>
          <a:xfrm>
            <a:off x="4090802" y="2928240"/>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テキスト ボックス 85">
            <a:extLst>
              <a:ext uri="{FF2B5EF4-FFF2-40B4-BE49-F238E27FC236}">
                <a16:creationId xmlns:a16="http://schemas.microsoft.com/office/drawing/2014/main" id="{B35A7055-4999-345A-FCB1-9BBFF305764E}"/>
              </a:ext>
            </a:extLst>
          </p:cNvPr>
          <p:cNvSpPr txBox="1"/>
          <p:nvPr/>
        </p:nvSpPr>
        <p:spPr>
          <a:xfrm>
            <a:off x="4080733" y="3204884"/>
            <a:ext cx="701615" cy="276999"/>
          </a:xfrm>
          <a:prstGeom prst="rect">
            <a:avLst/>
          </a:prstGeom>
          <a:noFill/>
        </p:spPr>
        <p:txBody>
          <a:bodyPr wrap="square" rtlCol="0">
            <a:spAutoFit/>
          </a:bodyPr>
          <a:lstStyle/>
          <a:p>
            <a:r>
              <a:rPr kumimoji="1" lang="ja-JP" altLang="en-US" sz="1200" dirty="0"/>
              <a:t>会長</a:t>
            </a:r>
            <a:endParaRPr kumimoji="1" lang="en-US" altLang="ja-JP" sz="1200" dirty="0"/>
          </a:p>
        </p:txBody>
      </p:sp>
      <p:sp>
        <p:nvSpPr>
          <p:cNvPr id="88" name="テキスト ボックス 87">
            <a:extLst>
              <a:ext uri="{FF2B5EF4-FFF2-40B4-BE49-F238E27FC236}">
                <a16:creationId xmlns:a16="http://schemas.microsoft.com/office/drawing/2014/main" id="{473AECCF-B7DA-1211-E4FF-7AE67ED4EBFF}"/>
              </a:ext>
            </a:extLst>
          </p:cNvPr>
          <p:cNvSpPr txBox="1"/>
          <p:nvPr/>
        </p:nvSpPr>
        <p:spPr>
          <a:xfrm>
            <a:off x="1724711" y="5217172"/>
            <a:ext cx="351420" cy="261610"/>
          </a:xfrm>
          <a:prstGeom prst="rect">
            <a:avLst/>
          </a:prstGeom>
          <a:noFill/>
        </p:spPr>
        <p:txBody>
          <a:bodyPr vert="horz" wrap="square" rtlCol="0">
            <a:spAutoFit/>
          </a:bodyPr>
          <a:lstStyle/>
          <a:p>
            <a:r>
              <a:rPr kumimoji="1" lang="ja-JP" altLang="en-US" sz="1100" b="1" dirty="0"/>
              <a:t>子</a:t>
            </a:r>
          </a:p>
        </p:txBody>
      </p:sp>
      <p:sp>
        <p:nvSpPr>
          <p:cNvPr id="89" name="テキスト ボックス 88">
            <a:extLst>
              <a:ext uri="{FF2B5EF4-FFF2-40B4-BE49-F238E27FC236}">
                <a16:creationId xmlns:a16="http://schemas.microsoft.com/office/drawing/2014/main" id="{F05F0FF7-7309-AC09-74A0-594AF99F39B4}"/>
              </a:ext>
            </a:extLst>
          </p:cNvPr>
          <p:cNvSpPr txBox="1"/>
          <p:nvPr/>
        </p:nvSpPr>
        <p:spPr>
          <a:xfrm>
            <a:off x="2024397" y="5203404"/>
            <a:ext cx="360762" cy="261610"/>
          </a:xfrm>
          <a:prstGeom prst="rect">
            <a:avLst/>
          </a:prstGeom>
          <a:noFill/>
        </p:spPr>
        <p:txBody>
          <a:bodyPr vert="horz" wrap="square" rtlCol="0">
            <a:spAutoFit/>
          </a:bodyPr>
          <a:lstStyle/>
          <a:p>
            <a:r>
              <a:rPr kumimoji="1" lang="ja-JP" altLang="en-US" sz="1100" b="1" dirty="0"/>
              <a:t>親</a:t>
            </a:r>
          </a:p>
        </p:txBody>
      </p:sp>
      <p:sp>
        <p:nvSpPr>
          <p:cNvPr id="90" name="テキスト ボックス 89">
            <a:extLst>
              <a:ext uri="{FF2B5EF4-FFF2-40B4-BE49-F238E27FC236}">
                <a16:creationId xmlns:a16="http://schemas.microsoft.com/office/drawing/2014/main" id="{F1929436-25B5-8DDE-D91C-D04283CFF7C4}"/>
              </a:ext>
            </a:extLst>
          </p:cNvPr>
          <p:cNvSpPr txBox="1"/>
          <p:nvPr/>
        </p:nvSpPr>
        <p:spPr>
          <a:xfrm>
            <a:off x="1115497" y="5217172"/>
            <a:ext cx="351420" cy="261610"/>
          </a:xfrm>
          <a:prstGeom prst="rect">
            <a:avLst/>
          </a:prstGeom>
          <a:noFill/>
        </p:spPr>
        <p:txBody>
          <a:bodyPr vert="horz" wrap="square" rtlCol="0">
            <a:spAutoFit/>
          </a:bodyPr>
          <a:lstStyle/>
          <a:p>
            <a:r>
              <a:rPr kumimoji="1" lang="ja-JP" altLang="en-US" sz="1100" b="1" dirty="0"/>
              <a:t>子</a:t>
            </a:r>
          </a:p>
        </p:txBody>
      </p:sp>
      <p:sp>
        <p:nvSpPr>
          <p:cNvPr id="91" name="テキスト ボックス 90">
            <a:extLst>
              <a:ext uri="{FF2B5EF4-FFF2-40B4-BE49-F238E27FC236}">
                <a16:creationId xmlns:a16="http://schemas.microsoft.com/office/drawing/2014/main" id="{E1F0B65D-9C97-185E-0A32-A2CDC9C5ABAB}"/>
              </a:ext>
            </a:extLst>
          </p:cNvPr>
          <p:cNvSpPr txBox="1"/>
          <p:nvPr/>
        </p:nvSpPr>
        <p:spPr>
          <a:xfrm>
            <a:off x="1415183" y="5203404"/>
            <a:ext cx="360762" cy="261610"/>
          </a:xfrm>
          <a:prstGeom prst="rect">
            <a:avLst/>
          </a:prstGeom>
          <a:noFill/>
        </p:spPr>
        <p:txBody>
          <a:bodyPr vert="horz" wrap="square" rtlCol="0">
            <a:spAutoFit/>
          </a:bodyPr>
          <a:lstStyle/>
          <a:p>
            <a:r>
              <a:rPr kumimoji="1" lang="ja-JP" altLang="en-US" sz="1100" b="1" dirty="0"/>
              <a:t>親</a:t>
            </a:r>
          </a:p>
        </p:txBody>
      </p:sp>
      <p:sp>
        <p:nvSpPr>
          <p:cNvPr id="94" name="テキスト ボックス 93">
            <a:extLst>
              <a:ext uri="{FF2B5EF4-FFF2-40B4-BE49-F238E27FC236}">
                <a16:creationId xmlns:a16="http://schemas.microsoft.com/office/drawing/2014/main" id="{425C0A5B-1D9C-EBD0-DB3A-09AFB184A26A}"/>
              </a:ext>
            </a:extLst>
          </p:cNvPr>
          <p:cNvSpPr txBox="1"/>
          <p:nvPr/>
        </p:nvSpPr>
        <p:spPr>
          <a:xfrm>
            <a:off x="483058" y="5227517"/>
            <a:ext cx="351420" cy="261610"/>
          </a:xfrm>
          <a:prstGeom prst="rect">
            <a:avLst/>
          </a:prstGeom>
          <a:noFill/>
        </p:spPr>
        <p:txBody>
          <a:bodyPr vert="horz" wrap="square" rtlCol="0">
            <a:spAutoFit/>
          </a:bodyPr>
          <a:lstStyle/>
          <a:p>
            <a:r>
              <a:rPr kumimoji="1" lang="ja-JP" altLang="en-US" sz="1100" b="1" dirty="0"/>
              <a:t>子</a:t>
            </a:r>
          </a:p>
        </p:txBody>
      </p:sp>
      <p:sp>
        <p:nvSpPr>
          <p:cNvPr id="95" name="テキスト ボックス 94">
            <a:extLst>
              <a:ext uri="{FF2B5EF4-FFF2-40B4-BE49-F238E27FC236}">
                <a16:creationId xmlns:a16="http://schemas.microsoft.com/office/drawing/2014/main" id="{C74974D3-7D01-A4BF-6F4A-4E84C4CC5E83}"/>
              </a:ext>
            </a:extLst>
          </p:cNvPr>
          <p:cNvSpPr txBox="1"/>
          <p:nvPr/>
        </p:nvSpPr>
        <p:spPr>
          <a:xfrm>
            <a:off x="794467" y="5213749"/>
            <a:ext cx="360762" cy="261610"/>
          </a:xfrm>
          <a:prstGeom prst="rect">
            <a:avLst/>
          </a:prstGeom>
          <a:noFill/>
        </p:spPr>
        <p:txBody>
          <a:bodyPr vert="horz" wrap="square" rtlCol="0">
            <a:spAutoFit/>
          </a:bodyPr>
          <a:lstStyle/>
          <a:p>
            <a:r>
              <a:rPr kumimoji="1" lang="ja-JP" altLang="en-US" sz="1100" b="1" dirty="0"/>
              <a:t>親</a:t>
            </a:r>
          </a:p>
        </p:txBody>
      </p:sp>
      <p:sp>
        <p:nvSpPr>
          <p:cNvPr id="73" name="テキスト ボックス 72">
            <a:extLst>
              <a:ext uri="{FF2B5EF4-FFF2-40B4-BE49-F238E27FC236}">
                <a16:creationId xmlns:a16="http://schemas.microsoft.com/office/drawing/2014/main" id="{32EEF760-D8E3-11B5-2E6A-C4BB8808F40C}"/>
              </a:ext>
            </a:extLst>
          </p:cNvPr>
          <p:cNvSpPr txBox="1"/>
          <p:nvPr/>
        </p:nvSpPr>
        <p:spPr>
          <a:xfrm>
            <a:off x="206091" y="99769"/>
            <a:ext cx="3088053" cy="369332"/>
          </a:xfrm>
          <a:prstGeom prst="rect">
            <a:avLst/>
          </a:prstGeom>
          <a:solidFill>
            <a:schemeClr val="bg1"/>
          </a:solidFill>
          <a:ln>
            <a:solidFill>
              <a:schemeClr val="tx1"/>
            </a:solidFill>
          </a:ln>
        </p:spPr>
        <p:txBody>
          <a:bodyPr wrap="square" rtlCol="0">
            <a:spAutoFit/>
          </a:bodyPr>
          <a:lstStyle/>
          <a:p>
            <a:r>
              <a:rPr kumimoji="1" lang="ja-JP" altLang="en-US" dirty="0"/>
              <a:t>■点火式の待機位置</a:t>
            </a:r>
          </a:p>
        </p:txBody>
      </p:sp>
      <p:grpSp>
        <p:nvGrpSpPr>
          <p:cNvPr id="18" name="グループ化 17">
            <a:extLst>
              <a:ext uri="{FF2B5EF4-FFF2-40B4-BE49-F238E27FC236}">
                <a16:creationId xmlns:a16="http://schemas.microsoft.com/office/drawing/2014/main" id="{1EA0D150-3E53-D53C-30DE-E6B62C34CCCA}"/>
              </a:ext>
            </a:extLst>
          </p:cNvPr>
          <p:cNvGrpSpPr/>
          <p:nvPr/>
        </p:nvGrpSpPr>
        <p:grpSpPr>
          <a:xfrm>
            <a:off x="470899" y="2163575"/>
            <a:ext cx="701615" cy="1408827"/>
            <a:chOff x="470899" y="2163575"/>
            <a:chExt cx="701615" cy="1408827"/>
          </a:xfrm>
        </p:grpSpPr>
        <p:sp>
          <p:nvSpPr>
            <p:cNvPr id="87" name="正方形/長方形 86">
              <a:extLst>
                <a:ext uri="{FF2B5EF4-FFF2-40B4-BE49-F238E27FC236}">
                  <a16:creationId xmlns:a16="http://schemas.microsoft.com/office/drawing/2014/main" id="{C7050B78-2F10-D7F5-4187-4D771D966864}"/>
                </a:ext>
              </a:extLst>
            </p:cNvPr>
            <p:cNvSpPr/>
            <p:nvPr/>
          </p:nvSpPr>
          <p:spPr>
            <a:xfrm>
              <a:off x="470899" y="2163575"/>
              <a:ext cx="701615" cy="140882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8BE8657-35EE-61C3-390B-B42B3DA17B3C}"/>
                </a:ext>
              </a:extLst>
            </p:cNvPr>
            <p:cNvSpPr txBox="1"/>
            <p:nvPr/>
          </p:nvSpPr>
          <p:spPr>
            <a:xfrm>
              <a:off x="647754" y="2266027"/>
              <a:ext cx="369332" cy="1268595"/>
            </a:xfrm>
            <a:prstGeom prst="rect">
              <a:avLst/>
            </a:prstGeom>
            <a:noFill/>
          </p:spPr>
          <p:txBody>
            <a:bodyPr vert="eaVert" wrap="square" rtlCol="0">
              <a:spAutoFit/>
            </a:bodyPr>
            <a:lstStyle/>
            <a:p>
              <a:r>
                <a:rPr kumimoji="1" lang="ja-JP" altLang="en-US" sz="1200" b="1" dirty="0">
                  <a:solidFill>
                    <a:sysClr val="windowText" lastClr="000000"/>
                  </a:solidFill>
                </a:rPr>
                <a:t>大津高　吹奏楽</a:t>
              </a:r>
            </a:p>
          </p:txBody>
        </p:sp>
      </p:grpSp>
      <p:sp>
        <p:nvSpPr>
          <p:cNvPr id="65" name="円柱 64">
            <a:extLst>
              <a:ext uri="{FF2B5EF4-FFF2-40B4-BE49-F238E27FC236}">
                <a16:creationId xmlns:a16="http://schemas.microsoft.com/office/drawing/2014/main" id="{E560DE56-526E-6F8C-B1BE-175130E5A1C5}"/>
              </a:ext>
            </a:extLst>
          </p:cNvPr>
          <p:cNvSpPr/>
          <p:nvPr/>
        </p:nvSpPr>
        <p:spPr>
          <a:xfrm>
            <a:off x="5329830"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7" name="円柱 66">
            <a:extLst>
              <a:ext uri="{FF2B5EF4-FFF2-40B4-BE49-F238E27FC236}">
                <a16:creationId xmlns:a16="http://schemas.microsoft.com/office/drawing/2014/main" id="{090CC6D2-382A-8D84-A3C6-1FFD638841EA}"/>
              </a:ext>
            </a:extLst>
          </p:cNvPr>
          <p:cNvSpPr/>
          <p:nvPr/>
        </p:nvSpPr>
        <p:spPr>
          <a:xfrm>
            <a:off x="6090173"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5" name="吹き出し: 線 34">
            <a:extLst>
              <a:ext uri="{FF2B5EF4-FFF2-40B4-BE49-F238E27FC236}">
                <a16:creationId xmlns:a16="http://schemas.microsoft.com/office/drawing/2014/main" id="{56529B8D-1ADB-00F7-1418-3F08D4E67ED4}"/>
              </a:ext>
            </a:extLst>
          </p:cNvPr>
          <p:cNvSpPr/>
          <p:nvPr/>
        </p:nvSpPr>
        <p:spPr>
          <a:xfrm>
            <a:off x="7236261" y="291943"/>
            <a:ext cx="1046361" cy="542464"/>
          </a:xfrm>
          <a:prstGeom prst="borderCallout1">
            <a:avLst>
              <a:gd name="adj1" fmla="val 50028"/>
              <a:gd name="adj2" fmla="val 2767"/>
              <a:gd name="adj3" fmla="val 85769"/>
              <a:gd name="adj4" fmla="val -9742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炬火トーチ</a:t>
            </a:r>
          </a:p>
        </p:txBody>
      </p:sp>
      <p:cxnSp>
        <p:nvCxnSpPr>
          <p:cNvPr id="23" name="直線コネクタ 22">
            <a:extLst>
              <a:ext uri="{FF2B5EF4-FFF2-40B4-BE49-F238E27FC236}">
                <a16:creationId xmlns:a16="http://schemas.microsoft.com/office/drawing/2014/main" id="{04D13F8D-2466-83E6-D81B-74E78BBCA03B}"/>
              </a:ext>
            </a:extLst>
          </p:cNvPr>
          <p:cNvCxnSpPr>
            <a:cxnSpLocks/>
          </p:cNvCxnSpPr>
          <p:nvPr/>
        </p:nvCxnSpPr>
        <p:spPr>
          <a:xfrm flipV="1">
            <a:off x="5408485" y="564929"/>
            <a:ext cx="1819249" cy="72959"/>
          </a:xfrm>
          <a:prstGeom prst="line">
            <a:avLst/>
          </a:prstGeom>
          <a:ln w="12700"/>
        </p:spPr>
        <p:style>
          <a:lnRef idx="1">
            <a:schemeClr val="dk1"/>
          </a:lnRef>
          <a:fillRef idx="0">
            <a:schemeClr val="dk1"/>
          </a:fillRef>
          <a:effectRef idx="0">
            <a:schemeClr val="dk1"/>
          </a:effectRef>
          <a:fontRef idx="minor">
            <a:schemeClr val="tx1"/>
          </a:fontRef>
        </p:style>
      </p:cxnSp>
      <p:pic>
        <p:nvPicPr>
          <p:cNvPr id="68" name="グラフィックス 67" descr="トロフィー 単色塗りつぶし">
            <a:extLst>
              <a:ext uri="{FF2B5EF4-FFF2-40B4-BE49-F238E27FC236}">
                <a16:creationId xmlns:a16="http://schemas.microsoft.com/office/drawing/2014/main" id="{00A91995-2654-E303-3772-43B3082BC08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47685" y="2994427"/>
            <a:ext cx="487456" cy="487456"/>
          </a:xfrm>
          <a:prstGeom prst="rect">
            <a:avLst/>
          </a:prstGeom>
        </p:spPr>
      </p:pic>
      <p:pic>
        <p:nvPicPr>
          <p:cNvPr id="61" name="グラフィックス 60" descr="ランタン 単色塗りつぶし">
            <a:extLst>
              <a:ext uri="{FF2B5EF4-FFF2-40B4-BE49-F238E27FC236}">
                <a16:creationId xmlns:a16="http://schemas.microsoft.com/office/drawing/2014/main" id="{BC6FDEF2-7B7E-318C-2916-00796C2C578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2096" y="5305188"/>
            <a:ext cx="325883" cy="325883"/>
          </a:xfrm>
          <a:prstGeom prst="rect">
            <a:avLst/>
          </a:prstGeom>
        </p:spPr>
      </p:pic>
      <p:cxnSp>
        <p:nvCxnSpPr>
          <p:cNvPr id="62" name="コネクタ: カギ線 61">
            <a:extLst>
              <a:ext uri="{FF2B5EF4-FFF2-40B4-BE49-F238E27FC236}">
                <a16:creationId xmlns:a16="http://schemas.microsoft.com/office/drawing/2014/main" id="{E697B7B0-BB9E-BF7E-BE37-EDE420F72DA1}"/>
              </a:ext>
            </a:extLst>
          </p:cNvPr>
          <p:cNvCxnSpPr>
            <a:cxnSpLocks/>
          </p:cNvCxnSpPr>
          <p:nvPr/>
        </p:nvCxnSpPr>
        <p:spPr>
          <a:xfrm rot="5400000" flipH="1" flipV="1">
            <a:off x="2199201" y="2473879"/>
            <a:ext cx="3454871" cy="2284002"/>
          </a:xfrm>
          <a:prstGeom prst="bentConnector3">
            <a:avLst>
              <a:gd name="adj1" fmla="val 37"/>
            </a:avLst>
          </a:prstGeom>
          <a:ln w="28575">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4" name="テキスト ボックス 63">
            <a:extLst>
              <a:ext uri="{FF2B5EF4-FFF2-40B4-BE49-F238E27FC236}">
                <a16:creationId xmlns:a16="http://schemas.microsoft.com/office/drawing/2014/main" id="{78B90A7D-50BF-FE48-F8A9-7182E91A0B6E}"/>
              </a:ext>
            </a:extLst>
          </p:cNvPr>
          <p:cNvSpPr txBox="1"/>
          <p:nvPr/>
        </p:nvSpPr>
        <p:spPr>
          <a:xfrm>
            <a:off x="3526498" y="5007836"/>
            <a:ext cx="1030071" cy="276999"/>
          </a:xfrm>
          <a:prstGeom prst="rect">
            <a:avLst/>
          </a:prstGeom>
          <a:noFill/>
        </p:spPr>
        <p:txBody>
          <a:bodyPr wrap="square" rtlCol="0">
            <a:spAutoFit/>
          </a:bodyPr>
          <a:lstStyle/>
          <a:p>
            <a:r>
              <a:rPr kumimoji="1" lang="ja-JP" altLang="en-US" sz="1200" dirty="0"/>
              <a:t>移動ルート</a:t>
            </a:r>
          </a:p>
        </p:txBody>
      </p:sp>
      <p:sp>
        <p:nvSpPr>
          <p:cNvPr id="58" name="楕円 57">
            <a:extLst>
              <a:ext uri="{FF2B5EF4-FFF2-40B4-BE49-F238E27FC236}">
                <a16:creationId xmlns:a16="http://schemas.microsoft.com/office/drawing/2014/main" id="{377DA7B3-5595-FCE7-0826-741DF8C578EE}"/>
              </a:ext>
            </a:extLst>
          </p:cNvPr>
          <p:cNvSpPr/>
          <p:nvPr/>
        </p:nvSpPr>
        <p:spPr>
          <a:xfrm>
            <a:off x="9348814" y="5387747"/>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小谷</a:t>
            </a:r>
          </a:p>
        </p:txBody>
      </p:sp>
      <p:grpSp>
        <p:nvGrpSpPr>
          <p:cNvPr id="2" name="グループ化 1">
            <a:extLst>
              <a:ext uri="{FF2B5EF4-FFF2-40B4-BE49-F238E27FC236}">
                <a16:creationId xmlns:a16="http://schemas.microsoft.com/office/drawing/2014/main" id="{D7B73BB5-857A-4B65-F624-8A54AC82CC2C}"/>
              </a:ext>
            </a:extLst>
          </p:cNvPr>
          <p:cNvGrpSpPr/>
          <p:nvPr/>
        </p:nvGrpSpPr>
        <p:grpSpPr>
          <a:xfrm>
            <a:off x="1784956" y="3171025"/>
            <a:ext cx="612360" cy="646747"/>
            <a:chOff x="1784956" y="3171025"/>
            <a:chExt cx="612360" cy="646747"/>
          </a:xfrm>
        </p:grpSpPr>
        <p:sp>
          <p:nvSpPr>
            <p:cNvPr id="70" name="楕円 69">
              <a:extLst>
                <a:ext uri="{FF2B5EF4-FFF2-40B4-BE49-F238E27FC236}">
                  <a16:creationId xmlns:a16="http://schemas.microsoft.com/office/drawing/2014/main" id="{A7CF9115-8AA4-148F-9BD6-84E1EF0060E9}"/>
                </a:ext>
              </a:extLst>
            </p:cNvPr>
            <p:cNvSpPr/>
            <p:nvPr/>
          </p:nvSpPr>
          <p:spPr>
            <a:xfrm>
              <a:off x="2146022" y="3588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杉本</a:t>
              </a:r>
            </a:p>
          </p:txBody>
        </p:sp>
        <p:sp>
          <p:nvSpPr>
            <p:cNvPr id="72" name="楕円 71">
              <a:extLst>
                <a:ext uri="{FF2B5EF4-FFF2-40B4-BE49-F238E27FC236}">
                  <a16:creationId xmlns:a16="http://schemas.microsoft.com/office/drawing/2014/main" id="{ED751B32-6877-4456-3B23-F358BC5C4A4F}"/>
                </a:ext>
              </a:extLst>
            </p:cNvPr>
            <p:cNvSpPr/>
            <p:nvPr/>
          </p:nvSpPr>
          <p:spPr>
            <a:xfrm>
              <a:off x="2123459" y="3193424"/>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横江</a:t>
              </a:r>
            </a:p>
          </p:txBody>
        </p:sp>
        <p:sp>
          <p:nvSpPr>
            <p:cNvPr id="74" name="楕円 73">
              <a:extLst>
                <a:ext uri="{FF2B5EF4-FFF2-40B4-BE49-F238E27FC236}">
                  <a16:creationId xmlns:a16="http://schemas.microsoft.com/office/drawing/2014/main" id="{F25974DC-FAAF-CA00-A852-933C58A767D2}"/>
                </a:ext>
              </a:extLst>
            </p:cNvPr>
            <p:cNvSpPr/>
            <p:nvPr/>
          </p:nvSpPr>
          <p:spPr>
            <a:xfrm>
              <a:off x="1784956" y="3171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岡田</a:t>
              </a:r>
            </a:p>
          </p:txBody>
        </p:sp>
      </p:grpSp>
      <p:sp>
        <p:nvSpPr>
          <p:cNvPr id="3" name="正方形/長方形 2">
            <a:extLst>
              <a:ext uri="{FF2B5EF4-FFF2-40B4-BE49-F238E27FC236}">
                <a16:creationId xmlns:a16="http://schemas.microsoft.com/office/drawing/2014/main" id="{A26464FD-FEF5-4C68-24F8-DD0EA598B396}"/>
              </a:ext>
            </a:extLst>
          </p:cNvPr>
          <p:cNvSpPr/>
          <p:nvPr/>
        </p:nvSpPr>
        <p:spPr>
          <a:xfrm>
            <a:off x="4048165" y="1831710"/>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4000</a:t>
            </a:r>
            <a:endParaRPr kumimoji="1" lang="ja-JP" altLang="en-US" sz="1100" dirty="0">
              <a:solidFill>
                <a:schemeClr val="tx1"/>
              </a:solidFill>
            </a:endParaRPr>
          </a:p>
        </p:txBody>
      </p:sp>
      <p:sp>
        <p:nvSpPr>
          <p:cNvPr id="77" name="正方形/長方形 76">
            <a:extLst>
              <a:ext uri="{FF2B5EF4-FFF2-40B4-BE49-F238E27FC236}">
                <a16:creationId xmlns:a16="http://schemas.microsoft.com/office/drawing/2014/main" id="{69002728-DE1B-01E3-C6EB-D696D2D3CBD5}"/>
              </a:ext>
            </a:extLst>
          </p:cNvPr>
          <p:cNvSpPr/>
          <p:nvPr/>
        </p:nvSpPr>
        <p:spPr>
          <a:xfrm>
            <a:off x="6158459" y="99619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3600</a:t>
            </a:r>
            <a:endParaRPr kumimoji="1" lang="ja-JP" altLang="en-US" sz="1100" dirty="0">
              <a:solidFill>
                <a:schemeClr val="tx1"/>
              </a:solidFill>
            </a:endParaRPr>
          </a:p>
        </p:txBody>
      </p:sp>
      <p:sp>
        <p:nvSpPr>
          <p:cNvPr id="78" name="正方形/長方形 77">
            <a:extLst>
              <a:ext uri="{FF2B5EF4-FFF2-40B4-BE49-F238E27FC236}">
                <a16:creationId xmlns:a16="http://schemas.microsoft.com/office/drawing/2014/main" id="{B30B5FD1-2752-6BFA-0AB8-C4D953C01B21}"/>
              </a:ext>
            </a:extLst>
          </p:cNvPr>
          <p:cNvSpPr/>
          <p:nvPr/>
        </p:nvSpPr>
        <p:spPr>
          <a:xfrm>
            <a:off x="4543362" y="54041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450</a:t>
            </a:r>
            <a:endParaRPr kumimoji="1" lang="ja-JP" altLang="en-US" sz="1100" dirty="0">
              <a:solidFill>
                <a:schemeClr val="tx1"/>
              </a:solidFill>
            </a:endParaRPr>
          </a:p>
        </p:txBody>
      </p:sp>
      <p:sp>
        <p:nvSpPr>
          <p:cNvPr id="79" name="正方形/長方形 78">
            <a:extLst>
              <a:ext uri="{FF2B5EF4-FFF2-40B4-BE49-F238E27FC236}">
                <a16:creationId xmlns:a16="http://schemas.microsoft.com/office/drawing/2014/main" id="{6CCF4AC7-9FD1-0FFE-EF5D-224C2CE2D218}"/>
              </a:ext>
            </a:extLst>
          </p:cNvPr>
          <p:cNvSpPr/>
          <p:nvPr/>
        </p:nvSpPr>
        <p:spPr>
          <a:xfrm>
            <a:off x="5403385" y="693528"/>
            <a:ext cx="701615" cy="346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rPr>
              <a:t>1800</a:t>
            </a:r>
            <a:endParaRPr kumimoji="1" lang="ja-JP" altLang="en-US" sz="1100" dirty="0">
              <a:solidFill>
                <a:schemeClr val="tx1"/>
              </a:solidFill>
            </a:endParaRPr>
          </a:p>
        </p:txBody>
      </p:sp>
      <p:sp>
        <p:nvSpPr>
          <p:cNvPr id="102" name="楕円 101">
            <a:extLst>
              <a:ext uri="{FF2B5EF4-FFF2-40B4-BE49-F238E27FC236}">
                <a16:creationId xmlns:a16="http://schemas.microsoft.com/office/drawing/2014/main" id="{2D9E215E-2E78-74F6-5655-D04E33ED46DC}"/>
              </a:ext>
            </a:extLst>
          </p:cNvPr>
          <p:cNvSpPr/>
          <p:nvPr/>
        </p:nvSpPr>
        <p:spPr>
          <a:xfrm>
            <a:off x="3866075" y="315511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3" name="楕円 102">
            <a:extLst>
              <a:ext uri="{FF2B5EF4-FFF2-40B4-BE49-F238E27FC236}">
                <a16:creationId xmlns:a16="http://schemas.microsoft.com/office/drawing/2014/main" id="{C47ADCAA-8936-0E97-33DA-F9D15D282D62}"/>
              </a:ext>
            </a:extLst>
          </p:cNvPr>
          <p:cNvSpPr/>
          <p:nvPr/>
        </p:nvSpPr>
        <p:spPr>
          <a:xfrm>
            <a:off x="3703867" y="3327280"/>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4" name="楕円 103">
            <a:extLst>
              <a:ext uri="{FF2B5EF4-FFF2-40B4-BE49-F238E27FC236}">
                <a16:creationId xmlns:a16="http://schemas.microsoft.com/office/drawing/2014/main" id="{57D78FD4-A4D8-8B7D-5A66-CCF76AD72C20}"/>
              </a:ext>
            </a:extLst>
          </p:cNvPr>
          <p:cNvSpPr/>
          <p:nvPr/>
        </p:nvSpPr>
        <p:spPr>
          <a:xfrm>
            <a:off x="3533294" y="349807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5" name="楕円 104">
            <a:extLst>
              <a:ext uri="{FF2B5EF4-FFF2-40B4-BE49-F238E27FC236}">
                <a16:creationId xmlns:a16="http://schemas.microsoft.com/office/drawing/2014/main" id="{0487D0EC-8F56-E2DE-4C92-0F1943E9ED30}"/>
              </a:ext>
            </a:extLst>
          </p:cNvPr>
          <p:cNvSpPr/>
          <p:nvPr/>
        </p:nvSpPr>
        <p:spPr>
          <a:xfrm>
            <a:off x="3362721" y="3650635"/>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6" name="楕円 105">
            <a:extLst>
              <a:ext uri="{FF2B5EF4-FFF2-40B4-BE49-F238E27FC236}">
                <a16:creationId xmlns:a16="http://schemas.microsoft.com/office/drawing/2014/main" id="{9C91E4F1-CFD5-F0FF-454B-9B32E66100B1}"/>
              </a:ext>
            </a:extLst>
          </p:cNvPr>
          <p:cNvSpPr/>
          <p:nvPr/>
        </p:nvSpPr>
        <p:spPr>
          <a:xfrm>
            <a:off x="3182700" y="380408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7" name="楕円 106">
            <a:extLst>
              <a:ext uri="{FF2B5EF4-FFF2-40B4-BE49-F238E27FC236}">
                <a16:creationId xmlns:a16="http://schemas.microsoft.com/office/drawing/2014/main" id="{F2680A12-671B-6455-107A-B27E714ACFE6}"/>
              </a:ext>
            </a:extLst>
          </p:cNvPr>
          <p:cNvSpPr/>
          <p:nvPr/>
        </p:nvSpPr>
        <p:spPr>
          <a:xfrm>
            <a:off x="2992364" y="396445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8" name="楕円 107">
            <a:extLst>
              <a:ext uri="{FF2B5EF4-FFF2-40B4-BE49-F238E27FC236}">
                <a16:creationId xmlns:a16="http://schemas.microsoft.com/office/drawing/2014/main" id="{9C410A9C-09D2-93FA-2FB9-5D0A8D5B7631}"/>
              </a:ext>
            </a:extLst>
          </p:cNvPr>
          <p:cNvSpPr/>
          <p:nvPr/>
        </p:nvSpPr>
        <p:spPr>
          <a:xfrm>
            <a:off x="3600558" y="287859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9" name="楕円 108">
            <a:extLst>
              <a:ext uri="{FF2B5EF4-FFF2-40B4-BE49-F238E27FC236}">
                <a16:creationId xmlns:a16="http://schemas.microsoft.com/office/drawing/2014/main" id="{2D906766-7D2A-9999-1AAC-92E0C5341641}"/>
              </a:ext>
            </a:extLst>
          </p:cNvPr>
          <p:cNvSpPr/>
          <p:nvPr/>
        </p:nvSpPr>
        <p:spPr>
          <a:xfrm>
            <a:off x="3438350" y="3050765"/>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0" name="楕円 109">
            <a:extLst>
              <a:ext uri="{FF2B5EF4-FFF2-40B4-BE49-F238E27FC236}">
                <a16:creationId xmlns:a16="http://schemas.microsoft.com/office/drawing/2014/main" id="{AB9C4AFC-D65B-0251-1068-0EE7ED51D988}"/>
              </a:ext>
            </a:extLst>
          </p:cNvPr>
          <p:cNvSpPr/>
          <p:nvPr/>
        </p:nvSpPr>
        <p:spPr>
          <a:xfrm>
            <a:off x="3267777" y="322156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1" name="楕円 110">
            <a:extLst>
              <a:ext uri="{FF2B5EF4-FFF2-40B4-BE49-F238E27FC236}">
                <a16:creationId xmlns:a16="http://schemas.microsoft.com/office/drawing/2014/main" id="{F903C8E4-FDE4-AA7F-3793-EFBACC18EDCE}"/>
              </a:ext>
            </a:extLst>
          </p:cNvPr>
          <p:cNvSpPr/>
          <p:nvPr/>
        </p:nvSpPr>
        <p:spPr>
          <a:xfrm>
            <a:off x="3097204" y="3374120"/>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2" name="楕円 111">
            <a:extLst>
              <a:ext uri="{FF2B5EF4-FFF2-40B4-BE49-F238E27FC236}">
                <a16:creationId xmlns:a16="http://schemas.microsoft.com/office/drawing/2014/main" id="{1847A0F7-0B4B-1F24-296F-FF63B18D7AE2}"/>
              </a:ext>
            </a:extLst>
          </p:cNvPr>
          <p:cNvSpPr/>
          <p:nvPr/>
        </p:nvSpPr>
        <p:spPr>
          <a:xfrm>
            <a:off x="2917183" y="352756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3" name="楕円 112">
            <a:extLst>
              <a:ext uri="{FF2B5EF4-FFF2-40B4-BE49-F238E27FC236}">
                <a16:creationId xmlns:a16="http://schemas.microsoft.com/office/drawing/2014/main" id="{5A301805-0A42-DB52-0A43-B695E1E3DFB9}"/>
              </a:ext>
            </a:extLst>
          </p:cNvPr>
          <p:cNvSpPr/>
          <p:nvPr/>
        </p:nvSpPr>
        <p:spPr>
          <a:xfrm>
            <a:off x="2726847" y="368794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4" name="楕円 113">
            <a:extLst>
              <a:ext uri="{FF2B5EF4-FFF2-40B4-BE49-F238E27FC236}">
                <a16:creationId xmlns:a16="http://schemas.microsoft.com/office/drawing/2014/main" id="{9BC724D0-B93C-2FAD-E512-4B2FBF282BB2}"/>
              </a:ext>
            </a:extLst>
          </p:cNvPr>
          <p:cNvSpPr/>
          <p:nvPr/>
        </p:nvSpPr>
        <p:spPr>
          <a:xfrm>
            <a:off x="2802397" y="4132990"/>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5" name="楕円 114">
            <a:extLst>
              <a:ext uri="{FF2B5EF4-FFF2-40B4-BE49-F238E27FC236}">
                <a16:creationId xmlns:a16="http://schemas.microsoft.com/office/drawing/2014/main" id="{62BA9241-725C-FFE3-D2F6-7CC6EFE7040E}"/>
              </a:ext>
            </a:extLst>
          </p:cNvPr>
          <p:cNvSpPr/>
          <p:nvPr/>
        </p:nvSpPr>
        <p:spPr>
          <a:xfrm rot="1877718">
            <a:off x="7401085" y="3011347"/>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6" name="楕円 115">
            <a:extLst>
              <a:ext uri="{FF2B5EF4-FFF2-40B4-BE49-F238E27FC236}">
                <a16:creationId xmlns:a16="http://schemas.microsoft.com/office/drawing/2014/main" id="{37D5F6FA-859D-BD87-874D-A044A2293850}"/>
              </a:ext>
            </a:extLst>
          </p:cNvPr>
          <p:cNvSpPr/>
          <p:nvPr/>
        </p:nvSpPr>
        <p:spPr>
          <a:xfrm rot="1877718">
            <a:off x="7597001" y="3165637"/>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7" name="楕円 116">
            <a:extLst>
              <a:ext uri="{FF2B5EF4-FFF2-40B4-BE49-F238E27FC236}">
                <a16:creationId xmlns:a16="http://schemas.microsoft.com/office/drawing/2014/main" id="{E4CA8B84-FD11-8395-B621-5B83E06E619D}"/>
              </a:ext>
            </a:extLst>
          </p:cNvPr>
          <p:cNvSpPr/>
          <p:nvPr/>
        </p:nvSpPr>
        <p:spPr>
          <a:xfrm rot="1877718">
            <a:off x="7782858" y="3325568"/>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8" name="楕円 117">
            <a:extLst>
              <a:ext uri="{FF2B5EF4-FFF2-40B4-BE49-F238E27FC236}">
                <a16:creationId xmlns:a16="http://schemas.microsoft.com/office/drawing/2014/main" id="{55C797F3-A2E0-89B8-BA1E-75BDE46A6DE9}"/>
              </a:ext>
            </a:extLst>
          </p:cNvPr>
          <p:cNvSpPr/>
          <p:nvPr/>
        </p:nvSpPr>
        <p:spPr>
          <a:xfrm rot="1877718">
            <a:off x="7973647" y="3471724"/>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9" name="楕円 118">
            <a:extLst>
              <a:ext uri="{FF2B5EF4-FFF2-40B4-BE49-F238E27FC236}">
                <a16:creationId xmlns:a16="http://schemas.microsoft.com/office/drawing/2014/main" id="{3408A783-969A-8F3D-73B5-2CAF6BBED6FD}"/>
              </a:ext>
            </a:extLst>
          </p:cNvPr>
          <p:cNvSpPr/>
          <p:nvPr/>
        </p:nvSpPr>
        <p:spPr>
          <a:xfrm rot="1877718">
            <a:off x="8156974" y="364244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20" name="楕円 119">
            <a:extLst>
              <a:ext uri="{FF2B5EF4-FFF2-40B4-BE49-F238E27FC236}">
                <a16:creationId xmlns:a16="http://schemas.microsoft.com/office/drawing/2014/main" id="{0EC4616D-120B-A879-875E-9E93E07FEB11}"/>
              </a:ext>
            </a:extLst>
          </p:cNvPr>
          <p:cNvSpPr/>
          <p:nvPr/>
        </p:nvSpPr>
        <p:spPr>
          <a:xfrm rot="1877718">
            <a:off x="8344141" y="381004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Tree>
    <p:extLst>
      <p:ext uri="{BB962C8B-B14F-4D97-AF65-F5344CB8AC3E}">
        <p14:creationId xmlns:p14="http://schemas.microsoft.com/office/powerpoint/2010/main" val="3991125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正方形/長方形 84">
            <a:extLst>
              <a:ext uri="{FF2B5EF4-FFF2-40B4-BE49-F238E27FC236}">
                <a16:creationId xmlns:a16="http://schemas.microsoft.com/office/drawing/2014/main" id="{E186C8FF-63FB-0C51-DCF3-0282FB80700E}"/>
              </a:ext>
            </a:extLst>
          </p:cNvPr>
          <p:cNvSpPr/>
          <p:nvPr/>
        </p:nvSpPr>
        <p:spPr>
          <a:xfrm>
            <a:off x="4661303" y="1035141"/>
            <a:ext cx="2473911" cy="1854336"/>
          </a:xfrm>
          <a:prstGeom prst="rect">
            <a:avLst/>
          </a:prstGeom>
          <a:solidFill>
            <a:srgbClr val="FF5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4" name="グループ化 3">
            <a:extLst>
              <a:ext uri="{FF2B5EF4-FFF2-40B4-BE49-F238E27FC236}">
                <a16:creationId xmlns:a16="http://schemas.microsoft.com/office/drawing/2014/main" id="{1FC04D2E-93F7-CA51-C588-70EA8434BA0C}"/>
              </a:ext>
            </a:extLst>
          </p:cNvPr>
          <p:cNvGrpSpPr/>
          <p:nvPr/>
        </p:nvGrpSpPr>
        <p:grpSpPr>
          <a:xfrm>
            <a:off x="-327173" y="0"/>
            <a:ext cx="739775" cy="6858000"/>
            <a:chOff x="-177308" y="0"/>
            <a:chExt cx="739866" cy="2897823"/>
          </a:xfrm>
        </p:grpSpPr>
        <p:sp>
          <p:nvSpPr>
            <p:cNvPr id="5" name="フローチャート: 処理 4">
              <a:extLst>
                <a:ext uri="{FF2B5EF4-FFF2-40B4-BE49-F238E27FC236}">
                  <a16:creationId xmlns:a16="http://schemas.microsoft.com/office/drawing/2014/main" id="{B312B87C-6A54-8F38-19FB-F6F2CCAA61F4}"/>
                </a:ext>
              </a:extLst>
            </p:cNvPr>
            <p:cNvSpPr/>
            <p:nvPr/>
          </p:nvSpPr>
          <p:spPr>
            <a:xfrm rot="5400000">
              <a:off x="-1078683" y="1323250"/>
              <a:ext cx="2897823" cy="251324"/>
            </a:xfrm>
            <a:prstGeom prst="flowChart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6" name="テキスト ボックス 30">
              <a:extLst>
                <a:ext uri="{FF2B5EF4-FFF2-40B4-BE49-F238E27FC236}">
                  <a16:creationId xmlns:a16="http://schemas.microsoft.com/office/drawing/2014/main" id="{80993FDE-3644-6D34-26C3-6A2053719980}"/>
                </a:ext>
              </a:extLst>
            </p:cNvPr>
            <p:cNvSpPr txBox="1"/>
            <p:nvPr/>
          </p:nvSpPr>
          <p:spPr>
            <a:xfrm>
              <a:off x="-177308" y="1030334"/>
              <a:ext cx="739866" cy="434277"/>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琵琶湖側</a:t>
              </a:r>
              <a:endParaRPr lang="ja-JP" sz="1050" kern="100" dirty="0">
                <a:effectLst/>
                <a:latin typeface="+mn-ea"/>
                <a:cs typeface="Times New Roman" panose="02020603050405020304" pitchFamily="18" charset="0"/>
              </a:endParaRPr>
            </a:p>
          </p:txBody>
        </p:sp>
      </p:grpSp>
      <p:grpSp>
        <p:nvGrpSpPr>
          <p:cNvPr id="7" name="グループ化 6">
            <a:extLst>
              <a:ext uri="{FF2B5EF4-FFF2-40B4-BE49-F238E27FC236}">
                <a16:creationId xmlns:a16="http://schemas.microsoft.com/office/drawing/2014/main" id="{0B06520D-AE15-1A25-0956-AF099083F40D}"/>
              </a:ext>
            </a:extLst>
          </p:cNvPr>
          <p:cNvGrpSpPr/>
          <p:nvPr/>
        </p:nvGrpSpPr>
        <p:grpSpPr>
          <a:xfrm>
            <a:off x="9157620" y="-2"/>
            <a:ext cx="739775" cy="6857997"/>
            <a:chOff x="-158639" y="0"/>
            <a:chExt cx="739866" cy="2893832"/>
          </a:xfrm>
        </p:grpSpPr>
        <p:sp>
          <p:nvSpPr>
            <p:cNvPr id="8" name="フローチャート: 処理 7">
              <a:extLst>
                <a:ext uri="{FF2B5EF4-FFF2-40B4-BE49-F238E27FC236}">
                  <a16:creationId xmlns:a16="http://schemas.microsoft.com/office/drawing/2014/main" id="{AE0EDA9F-117D-027A-D277-07ED9F404EE5}"/>
                </a:ext>
              </a:extLst>
            </p:cNvPr>
            <p:cNvSpPr/>
            <p:nvPr/>
          </p:nvSpPr>
          <p:spPr>
            <a:xfrm rot="5400000">
              <a:off x="-1060723" y="1315788"/>
              <a:ext cx="2893832" cy="262255"/>
            </a:xfrm>
            <a:prstGeom prst="flowChartProcess">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9" name="テキスト ボックス 48">
              <a:extLst>
                <a:ext uri="{FF2B5EF4-FFF2-40B4-BE49-F238E27FC236}">
                  <a16:creationId xmlns:a16="http://schemas.microsoft.com/office/drawing/2014/main" id="{063E774C-7DDE-9867-2327-3C6D217C9CF5}"/>
                </a:ext>
              </a:extLst>
            </p:cNvPr>
            <p:cNvSpPr txBox="1"/>
            <p:nvPr/>
          </p:nvSpPr>
          <p:spPr>
            <a:xfrm>
              <a:off x="-158639" y="1263072"/>
              <a:ext cx="739866" cy="1504405"/>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山側</a:t>
              </a:r>
              <a:endParaRPr lang="ja-JP" sz="1050" kern="100" dirty="0">
                <a:effectLst/>
                <a:latin typeface="+mn-ea"/>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08A18E60-9E1C-BC09-8BBD-645FACA7D4BD}"/>
              </a:ext>
            </a:extLst>
          </p:cNvPr>
          <p:cNvGrpSpPr/>
          <p:nvPr/>
        </p:nvGrpSpPr>
        <p:grpSpPr>
          <a:xfrm>
            <a:off x="2668553" y="5457229"/>
            <a:ext cx="6097238" cy="369570"/>
            <a:chOff x="-1" y="62421"/>
            <a:chExt cx="6503651" cy="370114"/>
          </a:xfrm>
        </p:grpSpPr>
        <p:sp>
          <p:nvSpPr>
            <p:cNvPr id="11" name="正方形/長方形 10">
              <a:extLst>
                <a:ext uri="{FF2B5EF4-FFF2-40B4-BE49-F238E27FC236}">
                  <a16:creationId xmlns:a16="http://schemas.microsoft.com/office/drawing/2014/main" id="{DA15C844-0A42-E096-980D-DA62383F1677}"/>
                </a:ext>
              </a:extLst>
            </p:cNvPr>
            <p:cNvSpPr/>
            <p:nvPr/>
          </p:nvSpPr>
          <p:spPr>
            <a:xfrm>
              <a:off x="-1" y="97972"/>
              <a:ext cx="6503651" cy="17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テキスト ボックス 51">
              <a:extLst>
                <a:ext uri="{FF2B5EF4-FFF2-40B4-BE49-F238E27FC236}">
                  <a16:creationId xmlns:a16="http://schemas.microsoft.com/office/drawing/2014/main" id="{5BEFB666-DA1E-216F-0849-7AFEC32BCDDC}"/>
                </a:ext>
              </a:extLst>
            </p:cNvPr>
            <p:cNvSpPr txBox="1"/>
            <p:nvPr/>
          </p:nvSpPr>
          <p:spPr>
            <a:xfrm>
              <a:off x="5210452" y="62421"/>
              <a:ext cx="1275514" cy="37011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游明朝" panose="02020400000000000000" pitchFamily="18" charset="-128"/>
                  <a:ea typeface="BIZ UDゴシック" panose="020B0400000000000000" pitchFamily="49" charset="-128"/>
                  <a:cs typeface="Times New Roman" panose="02020603050405020304" pitchFamily="18" charset="0"/>
                </a:rPr>
                <a:t>スタートライン</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13" name="正方形/長方形 12">
            <a:extLst>
              <a:ext uri="{FF2B5EF4-FFF2-40B4-BE49-F238E27FC236}">
                <a16:creationId xmlns:a16="http://schemas.microsoft.com/office/drawing/2014/main" id="{685C7142-8306-03F0-FFD8-1B4CD1240827}"/>
              </a:ext>
            </a:extLst>
          </p:cNvPr>
          <p:cNvSpPr/>
          <p:nvPr/>
        </p:nvSpPr>
        <p:spPr>
          <a:xfrm>
            <a:off x="5068637" y="491689"/>
            <a:ext cx="1423758" cy="4601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正方形/長方形 13">
            <a:extLst>
              <a:ext uri="{FF2B5EF4-FFF2-40B4-BE49-F238E27FC236}">
                <a16:creationId xmlns:a16="http://schemas.microsoft.com/office/drawing/2014/main" id="{F3ACD33E-4333-ACF2-750A-E3793E6C060F}"/>
              </a:ext>
            </a:extLst>
          </p:cNvPr>
          <p:cNvSpPr/>
          <p:nvPr/>
        </p:nvSpPr>
        <p:spPr>
          <a:xfrm>
            <a:off x="5332275" y="3049201"/>
            <a:ext cx="931394" cy="4601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0" name="Rectangle 22">
            <a:extLst>
              <a:ext uri="{FF2B5EF4-FFF2-40B4-BE49-F238E27FC236}">
                <a16:creationId xmlns:a16="http://schemas.microsoft.com/office/drawing/2014/main" id="{B06435F8-8B31-95D7-B356-9E98AD917E66}"/>
              </a:ext>
            </a:extLst>
          </p:cNvPr>
          <p:cNvSpPr>
            <a:spLocks noChangeArrowheads="1"/>
          </p:cNvSpPr>
          <p:nvPr/>
        </p:nvSpPr>
        <p:spPr bwMode="auto">
          <a:xfrm>
            <a:off x="0" y="4572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2" name="テキスト ボックス 31">
            <a:extLst>
              <a:ext uri="{FF2B5EF4-FFF2-40B4-BE49-F238E27FC236}">
                <a16:creationId xmlns:a16="http://schemas.microsoft.com/office/drawing/2014/main" id="{287CFD01-CF96-4537-E699-1E3C971362DB}"/>
              </a:ext>
            </a:extLst>
          </p:cNvPr>
          <p:cNvSpPr txBox="1"/>
          <p:nvPr/>
        </p:nvSpPr>
        <p:spPr>
          <a:xfrm>
            <a:off x="8146283" y="3634555"/>
            <a:ext cx="701615" cy="276999"/>
          </a:xfrm>
          <a:prstGeom prst="rect">
            <a:avLst/>
          </a:prstGeom>
          <a:noFill/>
        </p:spPr>
        <p:txBody>
          <a:bodyPr wrap="square" rtlCol="0">
            <a:spAutoFit/>
          </a:bodyPr>
          <a:lstStyle/>
          <a:p>
            <a:r>
              <a:rPr kumimoji="1" lang="ja-JP" altLang="en-US" sz="1200" dirty="0"/>
              <a:t>来賓</a:t>
            </a:r>
          </a:p>
        </p:txBody>
      </p:sp>
      <p:cxnSp>
        <p:nvCxnSpPr>
          <p:cNvPr id="38" name="直線コネクタ 37">
            <a:extLst>
              <a:ext uri="{FF2B5EF4-FFF2-40B4-BE49-F238E27FC236}">
                <a16:creationId xmlns:a16="http://schemas.microsoft.com/office/drawing/2014/main" id="{D3B3EEEE-6D03-6691-B7AB-143EA811A0AC}"/>
              </a:ext>
            </a:extLst>
          </p:cNvPr>
          <p:cNvCxnSpPr>
            <a:cxnSpLocks/>
          </p:cNvCxnSpPr>
          <p:nvPr/>
        </p:nvCxnSpPr>
        <p:spPr>
          <a:xfrm flipH="1" flipV="1">
            <a:off x="7386730" y="2460589"/>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39" name="楕円 38">
            <a:extLst>
              <a:ext uri="{FF2B5EF4-FFF2-40B4-BE49-F238E27FC236}">
                <a16:creationId xmlns:a16="http://schemas.microsoft.com/office/drawing/2014/main" id="{C80868DF-F800-3586-7390-16E3236EB0A9}"/>
              </a:ext>
            </a:extLst>
          </p:cNvPr>
          <p:cNvSpPr/>
          <p:nvPr/>
        </p:nvSpPr>
        <p:spPr>
          <a:xfrm>
            <a:off x="2059215"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楕円 39">
            <a:extLst>
              <a:ext uri="{FF2B5EF4-FFF2-40B4-BE49-F238E27FC236}">
                <a16:creationId xmlns:a16="http://schemas.microsoft.com/office/drawing/2014/main" id="{DB71ACC6-EBD0-6696-DF74-73121A69C5AF}"/>
              </a:ext>
            </a:extLst>
          </p:cNvPr>
          <p:cNvSpPr/>
          <p:nvPr/>
        </p:nvSpPr>
        <p:spPr>
          <a:xfrm>
            <a:off x="1750118"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DD4CDC92-C195-4E56-E119-67DA0B9D1FB8}"/>
              </a:ext>
            </a:extLst>
          </p:cNvPr>
          <p:cNvSpPr/>
          <p:nvPr/>
        </p:nvSpPr>
        <p:spPr>
          <a:xfrm>
            <a:off x="1441021"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31FF20BF-1A67-AF21-0FD9-A7ECDA4580E7}"/>
              </a:ext>
            </a:extLst>
          </p:cNvPr>
          <p:cNvSpPr/>
          <p:nvPr/>
        </p:nvSpPr>
        <p:spPr>
          <a:xfrm>
            <a:off x="1131924" y="520621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22A4A506-FE93-D323-C68D-961B1D6641B9}"/>
              </a:ext>
            </a:extLst>
          </p:cNvPr>
          <p:cNvSpPr/>
          <p:nvPr/>
        </p:nvSpPr>
        <p:spPr>
          <a:xfrm>
            <a:off x="822827"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4" name="楕円 43">
            <a:extLst>
              <a:ext uri="{FF2B5EF4-FFF2-40B4-BE49-F238E27FC236}">
                <a16:creationId xmlns:a16="http://schemas.microsoft.com/office/drawing/2014/main" id="{B41FBF2D-5A2A-8CEF-71F7-69E63A2882D0}"/>
              </a:ext>
            </a:extLst>
          </p:cNvPr>
          <p:cNvSpPr/>
          <p:nvPr/>
        </p:nvSpPr>
        <p:spPr>
          <a:xfrm>
            <a:off x="513730"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6" name="テキスト ボックス 45">
            <a:extLst>
              <a:ext uri="{FF2B5EF4-FFF2-40B4-BE49-F238E27FC236}">
                <a16:creationId xmlns:a16="http://schemas.microsoft.com/office/drawing/2014/main" id="{685324B0-15CD-D537-BA82-7912C7CE8E5A}"/>
              </a:ext>
            </a:extLst>
          </p:cNvPr>
          <p:cNvSpPr txBox="1"/>
          <p:nvPr/>
        </p:nvSpPr>
        <p:spPr>
          <a:xfrm>
            <a:off x="1837380" y="4087810"/>
            <a:ext cx="353943" cy="1320432"/>
          </a:xfrm>
          <a:prstGeom prst="rect">
            <a:avLst/>
          </a:prstGeom>
          <a:noFill/>
        </p:spPr>
        <p:txBody>
          <a:bodyPr vert="eaVert" wrap="square" rtlCol="0">
            <a:spAutoFit/>
          </a:bodyPr>
          <a:lstStyle/>
          <a:p>
            <a:r>
              <a:rPr kumimoji="1" lang="ja-JP" altLang="en-US" sz="1100" dirty="0"/>
              <a:t>炬火ランナー🅰</a:t>
            </a:r>
          </a:p>
        </p:txBody>
      </p:sp>
      <p:sp>
        <p:nvSpPr>
          <p:cNvPr id="47" name="テキスト ボックス 46">
            <a:extLst>
              <a:ext uri="{FF2B5EF4-FFF2-40B4-BE49-F238E27FC236}">
                <a16:creationId xmlns:a16="http://schemas.microsoft.com/office/drawing/2014/main" id="{B75F5B2A-DAC5-BD54-857D-059A30433664}"/>
              </a:ext>
            </a:extLst>
          </p:cNvPr>
          <p:cNvSpPr txBox="1"/>
          <p:nvPr/>
        </p:nvSpPr>
        <p:spPr>
          <a:xfrm>
            <a:off x="1224304" y="4087810"/>
            <a:ext cx="353943" cy="1320432"/>
          </a:xfrm>
          <a:prstGeom prst="rect">
            <a:avLst/>
          </a:prstGeom>
          <a:noFill/>
        </p:spPr>
        <p:txBody>
          <a:bodyPr vert="eaVert" wrap="square" rtlCol="0">
            <a:spAutoFit/>
          </a:bodyPr>
          <a:lstStyle/>
          <a:p>
            <a:r>
              <a:rPr kumimoji="1" lang="ja-JP" altLang="en-US" sz="1100" dirty="0"/>
              <a:t>炬火ランナー🅱</a:t>
            </a:r>
          </a:p>
        </p:txBody>
      </p:sp>
      <p:sp>
        <p:nvSpPr>
          <p:cNvPr id="48" name="テキスト ボックス 47">
            <a:extLst>
              <a:ext uri="{FF2B5EF4-FFF2-40B4-BE49-F238E27FC236}">
                <a16:creationId xmlns:a16="http://schemas.microsoft.com/office/drawing/2014/main" id="{BADCA028-312E-7D03-67AF-43F4754DE448}"/>
              </a:ext>
            </a:extLst>
          </p:cNvPr>
          <p:cNvSpPr txBox="1"/>
          <p:nvPr/>
        </p:nvSpPr>
        <p:spPr>
          <a:xfrm>
            <a:off x="525913" y="3946487"/>
            <a:ext cx="523220" cy="1320432"/>
          </a:xfrm>
          <a:prstGeom prst="rect">
            <a:avLst/>
          </a:prstGeom>
          <a:noFill/>
        </p:spPr>
        <p:txBody>
          <a:bodyPr vert="eaVert" wrap="square" rtlCol="0">
            <a:spAutoFit/>
          </a:bodyPr>
          <a:lstStyle/>
          <a:p>
            <a:r>
              <a:rPr kumimoji="1" lang="ja-JP" altLang="en-US" sz="1100" dirty="0"/>
              <a:t>サポートランナー（ランタン）</a:t>
            </a:r>
          </a:p>
        </p:txBody>
      </p:sp>
      <p:sp>
        <p:nvSpPr>
          <p:cNvPr id="69" name="正方形/長方形 68">
            <a:extLst>
              <a:ext uri="{FF2B5EF4-FFF2-40B4-BE49-F238E27FC236}">
                <a16:creationId xmlns:a16="http://schemas.microsoft.com/office/drawing/2014/main" id="{A70743EB-384D-4A34-57E6-5E182B717256}"/>
              </a:ext>
            </a:extLst>
          </p:cNvPr>
          <p:cNvSpPr/>
          <p:nvPr/>
        </p:nvSpPr>
        <p:spPr>
          <a:xfrm>
            <a:off x="8895294" y="5687190"/>
            <a:ext cx="830962" cy="11708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905AF6C5-A132-BA8C-2641-75C146C4D240}"/>
              </a:ext>
            </a:extLst>
          </p:cNvPr>
          <p:cNvSpPr txBox="1"/>
          <p:nvPr/>
        </p:nvSpPr>
        <p:spPr>
          <a:xfrm>
            <a:off x="9129590" y="5761481"/>
            <a:ext cx="353943" cy="1339114"/>
          </a:xfrm>
          <a:prstGeom prst="rect">
            <a:avLst/>
          </a:prstGeom>
          <a:noFill/>
        </p:spPr>
        <p:txBody>
          <a:bodyPr vert="eaVert" wrap="square" rtlCol="0">
            <a:spAutoFit/>
          </a:bodyPr>
          <a:lstStyle/>
          <a:p>
            <a:r>
              <a:rPr kumimoji="1" lang="ja-JP" altLang="en-US" sz="1100" dirty="0"/>
              <a:t>ボーイスカウト</a:t>
            </a:r>
          </a:p>
        </p:txBody>
      </p:sp>
      <p:sp>
        <p:nvSpPr>
          <p:cNvPr id="51" name="楕円 50">
            <a:extLst>
              <a:ext uri="{FF2B5EF4-FFF2-40B4-BE49-F238E27FC236}">
                <a16:creationId xmlns:a16="http://schemas.microsoft.com/office/drawing/2014/main" id="{542F8C81-F771-82B5-C31E-A7FB9E47F434}"/>
              </a:ext>
            </a:extLst>
          </p:cNvPr>
          <p:cNvSpPr/>
          <p:nvPr/>
        </p:nvSpPr>
        <p:spPr>
          <a:xfrm>
            <a:off x="5682023" y="1695151"/>
            <a:ext cx="251294" cy="229747"/>
          </a:xfrm>
          <a:prstGeom prst="ellipse">
            <a:avLst/>
          </a:prstGeom>
          <a:solidFill>
            <a:srgbClr val="0070C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8DF39F6C-9F30-4654-2D03-2393033FA2D3}"/>
              </a:ext>
            </a:extLst>
          </p:cNvPr>
          <p:cNvSpPr txBox="1"/>
          <p:nvPr/>
        </p:nvSpPr>
        <p:spPr>
          <a:xfrm>
            <a:off x="1724711" y="5217172"/>
            <a:ext cx="351420" cy="261610"/>
          </a:xfrm>
          <a:prstGeom prst="rect">
            <a:avLst/>
          </a:prstGeom>
          <a:noFill/>
        </p:spPr>
        <p:txBody>
          <a:bodyPr vert="horz" wrap="square" rtlCol="0">
            <a:spAutoFit/>
          </a:bodyPr>
          <a:lstStyle/>
          <a:p>
            <a:r>
              <a:rPr kumimoji="1" lang="ja-JP" altLang="en-US" sz="1100" b="1" dirty="0"/>
              <a:t>子</a:t>
            </a:r>
          </a:p>
        </p:txBody>
      </p:sp>
      <p:sp>
        <p:nvSpPr>
          <p:cNvPr id="55" name="テキスト ボックス 54">
            <a:extLst>
              <a:ext uri="{FF2B5EF4-FFF2-40B4-BE49-F238E27FC236}">
                <a16:creationId xmlns:a16="http://schemas.microsoft.com/office/drawing/2014/main" id="{55E4E41E-6D05-7F35-DD11-01EB7496F481}"/>
              </a:ext>
            </a:extLst>
          </p:cNvPr>
          <p:cNvSpPr txBox="1"/>
          <p:nvPr/>
        </p:nvSpPr>
        <p:spPr>
          <a:xfrm>
            <a:off x="2024397" y="5203404"/>
            <a:ext cx="360762" cy="261610"/>
          </a:xfrm>
          <a:prstGeom prst="rect">
            <a:avLst/>
          </a:prstGeom>
          <a:noFill/>
        </p:spPr>
        <p:txBody>
          <a:bodyPr vert="horz" wrap="square" rtlCol="0">
            <a:spAutoFit/>
          </a:bodyPr>
          <a:lstStyle/>
          <a:p>
            <a:r>
              <a:rPr kumimoji="1" lang="ja-JP" altLang="en-US" sz="1100" b="1" dirty="0"/>
              <a:t>親</a:t>
            </a:r>
          </a:p>
        </p:txBody>
      </p:sp>
      <p:sp>
        <p:nvSpPr>
          <p:cNvPr id="56" name="テキスト ボックス 55">
            <a:extLst>
              <a:ext uri="{FF2B5EF4-FFF2-40B4-BE49-F238E27FC236}">
                <a16:creationId xmlns:a16="http://schemas.microsoft.com/office/drawing/2014/main" id="{81A3AF97-72CF-35B3-46DC-28361FBCA4C7}"/>
              </a:ext>
            </a:extLst>
          </p:cNvPr>
          <p:cNvSpPr txBox="1"/>
          <p:nvPr/>
        </p:nvSpPr>
        <p:spPr>
          <a:xfrm>
            <a:off x="1115497" y="5217172"/>
            <a:ext cx="351420" cy="261610"/>
          </a:xfrm>
          <a:prstGeom prst="rect">
            <a:avLst/>
          </a:prstGeom>
          <a:noFill/>
        </p:spPr>
        <p:txBody>
          <a:bodyPr vert="horz" wrap="square" rtlCol="0">
            <a:spAutoFit/>
          </a:bodyPr>
          <a:lstStyle/>
          <a:p>
            <a:r>
              <a:rPr kumimoji="1" lang="ja-JP" altLang="en-US" sz="1100" b="1" dirty="0"/>
              <a:t>子</a:t>
            </a:r>
          </a:p>
        </p:txBody>
      </p:sp>
      <p:sp>
        <p:nvSpPr>
          <p:cNvPr id="57" name="テキスト ボックス 56">
            <a:extLst>
              <a:ext uri="{FF2B5EF4-FFF2-40B4-BE49-F238E27FC236}">
                <a16:creationId xmlns:a16="http://schemas.microsoft.com/office/drawing/2014/main" id="{CDDF5A64-28A3-DA76-2BD3-4BCE180C1114}"/>
              </a:ext>
            </a:extLst>
          </p:cNvPr>
          <p:cNvSpPr txBox="1"/>
          <p:nvPr/>
        </p:nvSpPr>
        <p:spPr>
          <a:xfrm>
            <a:off x="1415183" y="5203404"/>
            <a:ext cx="360762" cy="261610"/>
          </a:xfrm>
          <a:prstGeom prst="rect">
            <a:avLst/>
          </a:prstGeom>
          <a:noFill/>
        </p:spPr>
        <p:txBody>
          <a:bodyPr vert="horz" wrap="square" rtlCol="0">
            <a:spAutoFit/>
          </a:bodyPr>
          <a:lstStyle/>
          <a:p>
            <a:r>
              <a:rPr kumimoji="1" lang="ja-JP" altLang="en-US" sz="1100" b="1" dirty="0"/>
              <a:t>親</a:t>
            </a:r>
          </a:p>
        </p:txBody>
      </p:sp>
      <p:sp>
        <p:nvSpPr>
          <p:cNvPr id="60" name="テキスト ボックス 59">
            <a:extLst>
              <a:ext uri="{FF2B5EF4-FFF2-40B4-BE49-F238E27FC236}">
                <a16:creationId xmlns:a16="http://schemas.microsoft.com/office/drawing/2014/main" id="{3AB872B8-3E54-4240-C94C-1E65AA65E9F0}"/>
              </a:ext>
            </a:extLst>
          </p:cNvPr>
          <p:cNvSpPr txBox="1"/>
          <p:nvPr/>
        </p:nvSpPr>
        <p:spPr>
          <a:xfrm>
            <a:off x="492389" y="5215794"/>
            <a:ext cx="351420" cy="261610"/>
          </a:xfrm>
          <a:prstGeom prst="rect">
            <a:avLst/>
          </a:prstGeom>
          <a:noFill/>
        </p:spPr>
        <p:txBody>
          <a:bodyPr vert="horz" wrap="square" rtlCol="0">
            <a:spAutoFit/>
          </a:bodyPr>
          <a:lstStyle/>
          <a:p>
            <a:r>
              <a:rPr kumimoji="1" lang="ja-JP" altLang="en-US" sz="1100" b="1" dirty="0"/>
              <a:t>子</a:t>
            </a:r>
          </a:p>
        </p:txBody>
      </p:sp>
      <p:sp>
        <p:nvSpPr>
          <p:cNvPr id="61" name="テキスト ボックス 60">
            <a:extLst>
              <a:ext uri="{FF2B5EF4-FFF2-40B4-BE49-F238E27FC236}">
                <a16:creationId xmlns:a16="http://schemas.microsoft.com/office/drawing/2014/main" id="{B693E290-1A2E-9AC1-5B2B-E9555BEC1AFE}"/>
              </a:ext>
            </a:extLst>
          </p:cNvPr>
          <p:cNvSpPr txBox="1"/>
          <p:nvPr/>
        </p:nvSpPr>
        <p:spPr>
          <a:xfrm>
            <a:off x="792075" y="5202026"/>
            <a:ext cx="360762" cy="261610"/>
          </a:xfrm>
          <a:prstGeom prst="rect">
            <a:avLst/>
          </a:prstGeom>
          <a:noFill/>
        </p:spPr>
        <p:txBody>
          <a:bodyPr vert="horz" wrap="square" rtlCol="0">
            <a:spAutoFit/>
          </a:bodyPr>
          <a:lstStyle/>
          <a:p>
            <a:r>
              <a:rPr kumimoji="1" lang="ja-JP" altLang="en-US" sz="1100" b="1" dirty="0"/>
              <a:t>親</a:t>
            </a:r>
          </a:p>
        </p:txBody>
      </p:sp>
      <p:grpSp>
        <p:nvGrpSpPr>
          <p:cNvPr id="67" name="グループ化 66">
            <a:extLst>
              <a:ext uri="{FF2B5EF4-FFF2-40B4-BE49-F238E27FC236}">
                <a16:creationId xmlns:a16="http://schemas.microsoft.com/office/drawing/2014/main" id="{05307F70-E32B-28F2-B355-A7A66884BFA6}"/>
              </a:ext>
            </a:extLst>
          </p:cNvPr>
          <p:cNvGrpSpPr/>
          <p:nvPr/>
        </p:nvGrpSpPr>
        <p:grpSpPr>
          <a:xfrm>
            <a:off x="470899" y="2163575"/>
            <a:ext cx="701615" cy="1408827"/>
            <a:chOff x="470899" y="2163575"/>
            <a:chExt cx="701615" cy="1408827"/>
          </a:xfrm>
        </p:grpSpPr>
        <p:sp>
          <p:nvSpPr>
            <p:cNvPr id="68" name="正方形/長方形 67">
              <a:extLst>
                <a:ext uri="{FF2B5EF4-FFF2-40B4-BE49-F238E27FC236}">
                  <a16:creationId xmlns:a16="http://schemas.microsoft.com/office/drawing/2014/main" id="{7972D09F-7503-5E31-4CD3-89D3F296952D}"/>
                </a:ext>
              </a:extLst>
            </p:cNvPr>
            <p:cNvSpPr/>
            <p:nvPr/>
          </p:nvSpPr>
          <p:spPr>
            <a:xfrm>
              <a:off x="470899" y="2163575"/>
              <a:ext cx="701615" cy="140882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a:extLst>
                <a:ext uri="{FF2B5EF4-FFF2-40B4-BE49-F238E27FC236}">
                  <a16:creationId xmlns:a16="http://schemas.microsoft.com/office/drawing/2014/main" id="{B9EB7EB7-B42B-9581-70C4-EC032808B738}"/>
                </a:ext>
              </a:extLst>
            </p:cNvPr>
            <p:cNvSpPr txBox="1"/>
            <p:nvPr/>
          </p:nvSpPr>
          <p:spPr>
            <a:xfrm>
              <a:off x="647754" y="2266027"/>
              <a:ext cx="369332" cy="1268595"/>
            </a:xfrm>
            <a:prstGeom prst="rect">
              <a:avLst/>
            </a:prstGeom>
            <a:noFill/>
          </p:spPr>
          <p:txBody>
            <a:bodyPr vert="eaVert" wrap="square" rtlCol="0">
              <a:spAutoFit/>
            </a:bodyPr>
            <a:lstStyle/>
            <a:p>
              <a:r>
                <a:rPr kumimoji="1" lang="ja-JP" altLang="en-US" sz="1200" b="1" dirty="0">
                  <a:solidFill>
                    <a:sysClr val="windowText" lastClr="000000"/>
                  </a:solidFill>
                </a:rPr>
                <a:t>大津高　吹奏楽</a:t>
              </a:r>
            </a:p>
          </p:txBody>
        </p:sp>
      </p:grpSp>
      <p:pic>
        <p:nvPicPr>
          <p:cNvPr id="74" name="グラフィックス 73" descr="無線マイク 単色塗りつぶし">
            <a:extLst>
              <a:ext uri="{FF2B5EF4-FFF2-40B4-BE49-F238E27FC236}">
                <a16:creationId xmlns:a16="http://schemas.microsoft.com/office/drawing/2014/main" id="{D4C3600F-4471-7692-E5B0-1E4E781C3DD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82023" y="2184352"/>
            <a:ext cx="247261" cy="247261"/>
          </a:xfrm>
          <a:prstGeom prst="rect">
            <a:avLst/>
          </a:prstGeom>
        </p:spPr>
      </p:pic>
      <p:sp>
        <p:nvSpPr>
          <p:cNvPr id="75" name="円柱 74">
            <a:extLst>
              <a:ext uri="{FF2B5EF4-FFF2-40B4-BE49-F238E27FC236}">
                <a16:creationId xmlns:a16="http://schemas.microsoft.com/office/drawing/2014/main" id="{0352B3F0-83AC-E4F5-3852-44AF94836219}"/>
              </a:ext>
            </a:extLst>
          </p:cNvPr>
          <p:cNvSpPr/>
          <p:nvPr/>
        </p:nvSpPr>
        <p:spPr>
          <a:xfrm>
            <a:off x="5329830"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6" name="円柱 75">
            <a:extLst>
              <a:ext uri="{FF2B5EF4-FFF2-40B4-BE49-F238E27FC236}">
                <a16:creationId xmlns:a16="http://schemas.microsoft.com/office/drawing/2014/main" id="{CE2579BB-E517-B11A-AD75-5FE1EAAB4080}"/>
              </a:ext>
            </a:extLst>
          </p:cNvPr>
          <p:cNvSpPr/>
          <p:nvPr/>
        </p:nvSpPr>
        <p:spPr>
          <a:xfrm>
            <a:off x="6090173"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77" name="グラフィックス 76" descr="トロフィー 単色塗りつぶし">
            <a:extLst>
              <a:ext uri="{FF2B5EF4-FFF2-40B4-BE49-F238E27FC236}">
                <a16:creationId xmlns:a16="http://schemas.microsoft.com/office/drawing/2014/main" id="{D9FA661F-82DA-0E89-7514-F350934047E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64435" y="2929955"/>
            <a:ext cx="487456" cy="487456"/>
          </a:xfrm>
          <a:prstGeom prst="rect">
            <a:avLst/>
          </a:prstGeom>
        </p:spPr>
      </p:pic>
      <p:sp>
        <p:nvSpPr>
          <p:cNvPr id="52" name="テキスト ボックス 51">
            <a:extLst>
              <a:ext uri="{FF2B5EF4-FFF2-40B4-BE49-F238E27FC236}">
                <a16:creationId xmlns:a16="http://schemas.microsoft.com/office/drawing/2014/main" id="{81F06854-B658-0FF1-3644-9D32A3CEECA8}"/>
              </a:ext>
            </a:extLst>
          </p:cNvPr>
          <p:cNvSpPr txBox="1"/>
          <p:nvPr/>
        </p:nvSpPr>
        <p:spPr>
          <a:xfrm>
            <a:off x="5738509" y="1423979"/>
            <a:ext cx="2170869" cy="261610"/>
          </a:xfrm>
          <a:prstGeom prst="rect">
            <a:avLst/>
          </a:prstGeom>
          <a:noFill/>
        </p:spPr>
        <p:txBody>
          <a:bodyPr vert="horz" wrap="square" rtlCol="0">
            <a:spAutoFit/>
          </a:bodyPr>
          <a:lstStyle/>
          <a:p>
            <a:r>
              <a:rPr kumimoji="1" lang="ja-JP" altLang="en-US" sz="1100" dirty="0"/>
              <a:t>ボーイスカウト（子代表）</a:t>
            </a:r>
          </a:p>
        </p:txBody>
      </p:sp>
      <p:pic>
        <p:nvPicPr>
          <p:cNvPr id="54" name="グラフィックス 53" descr="ランタン 単色塗りつぶし">
            <a:extLst>
              <a:ext uri="{FF2B5EF4-FFF2-40B4-BE49-F238E27FC236}">
                <a16:creationId xmlns:a16="http://schemas.microsoft.com/office/drawing/2014/main" id="{5283E3B9-6597-1C65-4524-1909E3E37A9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2096" y="5305188"/>
            <a:ext cx="325883" cy="325883"/>
          </a:xfrm>
          <a:prstGeom prst="rect">
            <a:avLst/>
          </a:prstGeom>
        </p:spPr>
      </p:pic>
      <p:grpSp>
        <p:nvGrpSpPr>
          <p:cNvPr id="59" name="グループ化 58">
            <a:extLst>
              <a:ext uri="{FF2B5EF4-FFF2-40B4-BE49-F238E27FC236}">
                <a16:creationId xmlns:a16="http://schemas.microsoft.com/office/drawing/2014/main" id="{E316E776-8DA1-A50D-259C-8089337E4B72}"/>
              </a:ext>
            </a:extLst>
          </p:cNvPr>
          <p:cNvGrpSpPr/>
          <p:nvPr/>
        </p:nvGrpSpPr>
        <p:grpSpPr>
          <a:xfrm>
            <a:off x="423032" y="5687190"/>
            <a:ext cx="2192372" cy="1170810"/>
            <a:chOff x="423032" y="5687190"/>
            <a:chExt cx="2192372" cy="1170810"/>
          </a:xfrm>
        </p:grpSpPr>
        <p:sp>
          <p:nvSpPr>
            <p:cNvPr id="62" name="正方形/長方形 61">
              <a:extLst>
                <a:ext uri="{FF2B5EF4-FFF2-40B4-BE49-F238E27FC236}">
                  <a16:creationId xmlns:a16="http://schemas.microsoft.com/office/drawing/2014/main" id="{5D4DF9C0-F4E0-6F20-36C0-E18BCBB5B30C}"/>
                </a:ext>
              </a:extLst>
            </p:cNvPr>
            <p:cNvSpPr/>
            <p:nvPr/>
          </p:nvSpPr>
          <p:spPr>
            <a:xfrm>
              <a:off x="423032" y="5687190"/>
              <a:ext cx="2192372" cy="11708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テキスト ボックス 63">
              <a:extLst>
                <a:ext uri="{FF2B5EF4-FFF2-40B4-BE49-F238E27FC236}">
                  <a16:creationId xmlns:a16="http://schemas.microsoft.com/office/drawing/2014/main" id="{132D8FA1-6042-EBA8-BE64-FE15AF4A4B71}"/>
                </a:ext>
              </a:extLst>
            </p:cNvPr>
            <p:cNvSpPr txBox="1"/>
            <p:nvPr/>
          </p:nvSpPr>
          <p:spPr>
            <a:xfrm>
              <a:off x="1269688" y="6134095"/>
              <a:ext cx="1030071" cy="276999"/>
            </a:xfrm>
            <a:prstGeom prst="rect">
              <a:avLst/>
            </a:prstGeom>
            <a:noFill/>
          </p:spPr>
          <p:txBody>
            <a:bodyPr wrap="square" rtlCol="0">
              <a:spAutoFit/>
            </a:bodyPr>
            <a:lstStyle/>
            <a:p>
              <a:r>
                <a:rPr kumimoji="1" lang="ja-JP" altLang="en-US" sz="1200" dirty="0"/>
                <a:t>観客</a:t>
              </a:r>
            </a:p>
          </p:txBody>
        </p:sp>
      </p:grpSp>
      <p:sp>
        <p:nvSpPr>
          <p:cNvPr id="65" name="テキスト ボックス 64">
            <a:extLst>
              <a:ext uri="{FF2B5EF4-FFF2-40B4-BE49-F238E27FC236}">
                <a16:creationId xmlns:a16="http://schemas.microsoft.com/office/drawing/2014/main" id="{31B0AD6E-053B-0F82-605F-B55D49D4DB8E}"/>
              </a:ext>
            </a:extLst>
          </p:cNvPr>
          <p:cNvSpPr txBox="1"/>
          <p:nvPr/>
        </p:nvSpPr>
        <p:spPr>
          <a:xfrm>
            <a:off x="1116626" y="3759671"/>
            <a:ext cx="1030071" cy="276999"/>
          </a:xfrm>
          <a:prstGeom prst="rect">
            <a:avLst/>
          </a:prstGeom>
          <a:noFill/>
        </p:spPr>
        <p:txBody>
          <a:bodyPr wrap="square" rtlCol="0">
            <a:spAutoFit/>
          </a:bodyPr>
          <a:lstStyle/>
          <a:p>
            <a:r>
              <a:rPr kumimoji="1" lang="ja-JP" altLang="en-US" sz="1200" dirty="0"/>
              <a:t>第１走者</a:t>
            </a:r>
          </a:p>
        </p:txBody>
      </p:sp>
      <p:grpSp>
        <p:nvGrpSpPr>
          <p:cNvPr id="58" name="グループ化 57">
            <a:extLst>
              <a:ext uri="{FF2B5EF4-FFF2-40B4-BE49-F238E27FC236}">
                <a16:creationId xmlns:a16="http://schemas.microsoft.com/office/drawing/2014/main" id="{A7B61492-1BB0-86B4-B322-B6758DA59F91}"/>
              </a:ext>
            </a:extLst>
          </p:cNvPr>
          <p:cNvGrpSpPr/>
          <p:nvPr/>
        </p:nvGrpSpPr>
        <p:grpSpPr>
          <a:xfrm>
            <a:off x="1625037" y="3019289"/>
            <a:ext cx="612360" cy="646747"/>
            <a:chOff x="1784956" y="3171025"/>
            <a:chExt cx="612360" cy="646747"/>
          </a:xfrm>
        </p:grpSpPr>
        <p:sp>
          <p:nvSpPr>
            <p:cNvPr id="66" name="楕円 65">
              <a:extLst>
                <a:ext uri="{FF2B5EF4-FFF2-40B4-BE49-F238E27FC236}">
                  <a16:creationId xmlns:a16="http://schemas.microsoft.com/office/drawing/2014/main" id="{1E27F2A2-EDEF-94B6-4126-20213F97EF5D}"/>
                </a:ext>
              </a:extLst>
            </p:cNvPr>
            <p:cNvSpPr/>
            <p:nvPr/>
          </p:nvSpPr>
          <p:spPr>
            <a:xfrm>
              <a:off x="2146022" y="3588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杉本</a:t>
              </a:r>
            </a:p>
          </p:txBody>
        </p:sp>
        <p:sp>
          <p:nvSpPr>
            <p:cNvPr id="72" name="楕円 71">
              <a:extLst>
                <a:ext uri="{FF2B5EF4-FFF2-40B4-BE49-F238E27FC236}">
                  <a16:creationId xmlns:a16="http://schemas.microsoft.com/office/drawing/2014/main" id="{C0832263-940E-A40C-24D7-5204B5CB8DC4}"/>
                </a:ext>
              </a:extLst>
            </p:cNvPr>
            <p:cNvSpPr/>
            <p:nvPr/>
          </p:nvSpPr>
          <p:spPr>
            <a:xfrm>
              <a:off x="2123459" y="3193424"/>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横江</a:t>
              </a:r>
            </a:p>
          </p:txBody>
        </p:sp>
        <p:sp>
          <p:nvSpPr>
            <p:cNvPr id="79" name="楕円 78">
              <a:extLst>
                <a:ext uri="{FF2B5EF4-FFF2-40B4-BE49-F238E27FC236}">
                  <a16:creationId xmlns:a16="http://schemas.microsoft.com/office/drawing/2014/main" id="{B24EA614-8654-3C9B-1A1A-C544329FD7D3}"/>
                </a:ext>
              </a:extLst>
            </p:cNvPr>
            <p:cNvSpPr/>
            <p:nvPr/>
          </p:nvSpPr>
          <p:spPr>
            <a:xfrm>
              <a:off x="1784956" y="3171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岡田</a:t>
              </a:r>
            </a:p>
          </p:txBody>
        </p:sp>
      </p:grpSp>
      <p:sp>
        <p:nvSpPr>
          <p:cNvPr id="82" name="楕円 81">
            <a:extLst>
              <a:ext uri="{FF2B5EF4-FFF2-40B4-BE49-F238E27FC236}">
                <a16:creationId xmlns:a16="http://schemas.microsoft.com/office/drawing/2014/main" id="{8154DF90-5AC8-D383-F4ED-6C19E81E68E8}"/>
              </a:ext>
            </a:extLst>
          </p:cNvPr>
          <p:cNvSpPr/>
          <p:nvPr/>
        </p:nvSpPr>
        <p:spPr>
          <a:xfrm>
            <a:off x="5682265" y="3732083"/>
            <a:ext cx="251294" cy="229747"/>
          </a:xfrm>
          <a:prstGeom prst="ellipse">
            <a:avLst/>
          </a:prstGeom>
          <a:solidFill>
            <a:srgbClr val="FF505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業者</a:t>
            </a:r>
          </a:p>
        </p:txBody>
      </p:sp>
      <p:sp>
        <p:nvSpPr>
          <p:cNvPr id="84" name="楕円 83">
            <a:extLst>
              <a:ext uri="{FF2B5EF4-FFF2-40B4-BE49-F238E27FC236}">
                <a16:creationId xmlns:a16="http://schemas.microsoft.com/office/drawing/2014/main" id="{D6365887-8171-88D4-F825-681550D193EA}"/>
              </a:ext>
            </a:extLst>
          </p:cNvPr>
          <p:cNvSpPr/>
          <p:nvPr/>
        </p:nvSpPr>
        <p:spPr>
          <a:xfrm>
            <a:off x="9348814" y="5387747"/>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小谷</a:t>
            </a:r>
          </a:p>
        </p:txBody>
      </p:sp>
      <p:cxnSp>
        <p:nvCxnSpPr>
          <p:cNvPr id="93" name="直線コネクタ 92">
            <a:extLst>
              <a:ext uri="{FF2B5EF4-FFF2-40B4-BE49-F238E27FC236}">
                <a16:creationId xmlns:a16="http://schemas.microsoft.com/office/drawing/2014/main" id="{3EDF45C0-0960-32AE-092F-14AA4D62036B}"/>
              </a:ext>
            </a:extLst>
          </p:cNvPr>
          <p:cNvCxnSpPr>
            <a:cxnSpLocks/>
          </p:cNvCxnSpPr>
          <p:nvPr/>
        </p:nvCxnSpPr>
        <p:spPr>
          <a:xfrm flipV="1">
            <a:off x="2746056" y="2794939"/>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94" name="テキスト ボックス 93">
            <a:extLst>
              <a:ext uri="{FF2B5EF4-FFF2-40B4-BE49-F238E27FC236}">
                <a16:creationId xmlns:a16="http://schemas.microsoft.com/office/drawing/2014/main" id="{60FE41FC-2EEE-6368-663F-658ACE7A7E6C}"/>
              </a:ext>
            </a:extLst>
          </p:cNvPr>
          <p:cNvSpPr txBox="1"/>
          <p:nvPr/>
        </p:nvSpPr>
        <p:spPr>
          <a:xfrm>
            <a:off x="3346547" y="4030491"/>
            <a:ext cx="1185734" cy="276999"/>
          </a:xfrm>
          <a:prstGeom prst="rect">
            <a:avLst/>
          </a:prstGeom>
          <a:noFill/>
        </p:spPr>
        <p:txBody>
          <a:bodyPr wrap="square" rtlCol="0">
            <a:spAutoFit/>
          </a:bodyPr>
          <a:lstStyle/>
          <a:p>
            <a:r>
              <a:rPr kumimoji="1" lang="ja-JP" altLang="en-US" sz="1200" dirty="0"/>
              <a:t>実行委員会</a:t>
            </a:r>
          </a:p>
        </p:txBody>
      </p:sp>
      <p:cxnSp>
        <p:nvCxnSpPr>
          <p:cNvPr id="95" name="直線コネクタ 94">
            <a:extLst>
              <a:ext uri="{FF2B5EF4-FFF2-40B4-BE49-F238E27FC236}">
                <a16:creationId xmlns:a16="http://schemas.microsoft.com/office/drawing/2014/main" id="{7096ECDD-840C-3A20-A544-54E410D5513C}"/>
              </a:ext>
            </a:extLst>
          </p:cNvPr>
          <p:cNvCxnSpPr>
            <a:cxnSpLocks/>
          </p:cNvCxnSpPr>
          <p:nvPr/>
        </p:nvCxnSpPr>
        <p:spPr>
          <a:xfrm flipV="1">
            <a:off x="3135364" y="3198882"/>
            <a:ext cx="945369" cy="888928"/>
          </a:xfrm>
          <a:prstGeom prst="line">
            <a:avLst/>
          </a:prstGeom>
          <a:ln w="76200"/>
        </p:spPr>
        <p:style>
          <a:lnRef idx="1">
            <a:schemeClr val="dk1"/>
          </a:lnRef>
          <a:fillRef idx="0">
            <a:schemeClr val="dk1"/>
          </a:fillRef>
          <a:effectRef idx="0">
            <a:schemeClr val="dk1"/>
          </a:effectRef>
          <a:fontRef idx="minor">
            <a:schemeClr val="tx1"/>
          </a:fontRef>
        </p:style>
      </p:cxnSp>
      <p:sp>
        <p:nvSpPr>
          <p:cNvPr id="96" name="楕円 95">
            <a:extLst>
              <a:ext uri="{FF2B5EF4-FFF2-40B4-BE49-F238E27FC236}">
                <a16:creationId xmlns:a16="http://schemas.microsoft.com/office/drawing/2014/main" id="{8A6538A0-1B39-1272-4DD6-9231F8512944}"/>
              </a:ext>
            </a:extLst>
          </p:cNvPr>
          <p:cNvSpPr/>
          <p:nvPr/>
        </p:nvSpPr>
        <p:spPr>
          <a:xfrm>
            <a:off x="4052808" y="2957387"/>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テキスト ボックス 96">
            <a:extLst>
              <a:ext uri="{FF2B5EF4-FFF2-40B4-BE49-F238E27FC236}">
                <a16:creationId xmlns:a16="http://schemas.microsoft.com/office/drawing/2014/main" id="{25DED592-9142-03DF-5BCF-A05E294E1592}"/>
              </a:ext>
            </a:extLst>
          </p:cNvPr>
          <p:cNvSpPr txBox="1"/>
          <p:nvPr/>
        </p:nvSpPr>
        <p:spPr>
          <a:xfrm>
            <a:off x="4241620" y="2968296"/>
            <a:ext cx="701615" cy="276999"/>
          </a:xfrm>
          <a:prstGeom prst="rect">
            <a:avLst/>
          </a:prstGeom>
          <a:noFill/>
        </p:spPr>
        <p:txBody>
          <a:bodyPr wrap="square" rtlCol="0">
            <a:spAutoFit/>
          </a:bodyPr>
          <a:lstStyle/>
          <a:p>
            <a:r>
              <a:rPr kumimoji="1" lang="ja-JP" altLang="en-US" sz="1200" dirty="0"/>
              <a:t>会長</a:t>
            </a:r>
            <a:endParaRPr kumimoji="1" lang="en-US" altLang="ja-JP" sz="1200" dirty="0"/>
          </a:p>
        </p:txBody>
      </p:sp>
      <p:sp>
        <p:nvSpPr>
          <p:cNvPr id="98" name="楕円 97">
            <a:extLst>
              <a:ext uri="{FF2B5EF4-FFF2-40B4-BE49-F238E27FC236}">
                <a16:creationId xmlns:a16="http://schemas.microsoft.com/office/drawing/2014/main" id="{44A6729C-3833-126B-47FE-B381AB679EF3}"/>
              </a:ext>
            </a:extLst>
          </p:cNvPr>
          <p:cNvSpPr/>
          <p:nvPr/>
        </p:nvSpPr>
        <p:spPr>
          <a:xfrm>
            <a:off x="3866075" y="315511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99" name="楕円 98">
            <a:extLst>
              <a:ext uri="{FF2B5EF4-FFF2-40B4-BE49-F238E27FC236}">
                <a16:creationId xmlns:a16="http://schemas.microsoft.com/office/drawing/2014/main" id="{E2F75161-F41E-4DAB-D3EB-698C192E2114}"/>
              </a:ext>
            </a:extLst>
          </p:cNvPr>
          <p:cNvSpPr/>
          <p:nvPr/>
        </p:nvSpPr>
        <p:spPr>
          <a:xfrm>
            <a:off x="3703867" y="3327280"/>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0" name="楕円 99">
            <a:extLst>
              <a:ext uri="{FF2B5EF4-FFF2-40B4-BE49-F238E27FC236}">
                <a16:creationId xmlns:a16="http://schemas.microsoft.com/office/drawing/2014/main" id="{C16993F8-E57C-084D-A511-9AECA7851A8D}"/>
              </a:ext>
            </a:extLst>
          </p:cNvPr>
          <p:cNvSpPr/>
          <p:nvPr/>
        </p:nvSpPr>
        <p:spPr>
          <a:xfrm>
            <a:off x="3533294" y="349807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1" name="楕円 100">
            <a:extLst>
              <a:ext uri="{FF2B5EF4-FFF2-40B4-BE49-F238E27FC236}">
                <a16:creationId xmlns:a16="http://schemas.microsoft.com/office/drawing/2014/main" id="{FBFEFFA1-7001-CE11-53C4-799058259877}"/>
              </a:ext>
            </a:extLst>
          </p:cNvPr>
          <p:cNvSpPr/>
          <p:nvPr/>
        </p:nvSpPr>
        <p:spPr>
          <a:xfrm>
            <a:off x="3362721" y="3650635"/>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2" name="楕円 101">
            <a:extLst>
              <a:ext uri="{FF2B5EF4-FFF2-40B4-BE49-F238E27FC236}">
                <a16:creationId xmlns:a16="http://schemas.microsoft.com/office/drawing/2014/main" id="{BCDF2BF3-F3F0-9C00-083C-79AF532A9984}"/>
              </a:ext>
            </a:extLst>
          </p:cNvPr>
          <p:cNvSpPr/>
          <p:nvPr/>
        </p:nvSpPr>
        <p:spPr>
          <a:xfrm>
            <a:off x="3182700" y="380408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3" name="楕円 102">
            <a:extLst>
              <a:ext uri="{FF2B5EF4-FFF2-40B4-BE49-F238E27FC236}">
                <a16:creationId xmlns:a16="http://schemas.microsoft.com/office/drawing/2014/main" id="{48C79313-7F7C-0F5F-331C-FEA556348A2B}"/>
              </a:ext>
            </a:extLst>
          </p:cNvPr>
          <p:cNvSpPr/>
          <p:nvPr/>
        </p:nvSpPr>
        <p:spPr>
          <a:xfrm>
            <a:off x="2992364" y="396445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4" name="楕円 103">
            <a:extLst>
              <a:ext uri="{FF2B5EF4-FFF2-40B4-BE49-F238E27FC236}">
                <a16:creationId xmlns:a16="http://schemas.microsoft.com/office/drawing/2014/main" id="{23D2E2EA-85B6-843E-D83C-9EF4CEB76326}"/>
              </a:ext>
            </a:extLst>
          </p:cNvPr>
          <p:cNvSpPr/>
          <p:nvPr/>
        </p:nvSpPr>
        <p:spPr>
          <a:xfrm>
            <a:off x="3600558" y="287859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5" name="楕円 104">
            <a:extLst>
              <a:ext uri="{FF2B5EF4-FFF2-40B4-BE49-F238E27FC236}">
                <a16:creationId xmlns:a16="http://schemas.microsoft.com/office/drawing/2014/main" id="{2BC05683-8733-77F3-0D1E-46A3157F4B3C}"/>
              </a:ext>
            </a:extLst>
          </p:cNvPr>
          <p:cNvSpPr/>
          <p:nvPr/>
        </p:nvSpPr>
        <p:spPr>
          <a:xfrm>
            <a:off x="3438350" y="3050765"/>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6" name="楕円 105">
            <a:extLst>
              <a:ext uri="{FF2B5EF4-FFF2-40B4-BE49-F238E27FC236}">
                <a16:creationId xmlns:a16="http://schemas.microsoft.com/office/drawing/2014/main" id="{DCC86998-C4D2-82B5-89AB-93B292F8F715}"/>
              </a:ext>
            </a:extLst>
          </p:cNvPr>
          <p:cNvSpPr/>
          <p:nvPr/>
        </p:nvSpPr>
        <p:spPr>
          <a:xfrm>
            <a:off x="3267777" y="322156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7" name="楕円 106">
            <a:extLst>
              <a:ext uri="{FF2B5EF4-FFF2-40B4-BE49-F238E27FC236}">
                <a16:creationId xmlns:a16="http://schemas.microsoft.com/office/drawing/2014/main" id="{D495036A-B6B9-6AC1-C6C7-BCC6BD446397}"/>
              </a:ext>
            </a:extLst>
          </p:cNvPr>
          <p:cNvSpPr/>
          <p:nvPr/>
        </p:nvSpPr>
        <p:spPr>
          <a:xfrm>
            <a:off x="3097204" y="3374120"/>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8" name="楕円 107">
            <a:extLst>
              <a:ext uri="{FF2B5EF4-FFF2-40B4-BE49-F238E27FC236}">
                <a16:creationId xmlns:a16="http://schemas.microsoft.com/office/drawing/2014/main" id="{299CFE23-B487-52F6-7B1B-5FA6DDDC6DE1}"/>
              </a:ext>
            </a:extLst>
          </p:cNvPr>
          <p:cNvSpPr/>
          <p:nvPr/>
        </p:nvSpPr>
        <p:spPr>
          <a:xfrm>
            <a:off x="2917183" y="352756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9" name="楕円 108">
            <a:extLst>
              <a:ext uri="{FF2B5EF4-FFF2-40B4-BE49-F238E27FC236}">
                <a16:creationId xmlns:a16="http://schemas.microsoft.com/office/drawing/2014/main" id="{05D2A111-1FFF-BEB9-8DC7-9658598EEFD5}"/>
              </a:ext>
            </a:extLst>
          </p:cNvPr>
          <p:cNvSpPr/>
          <p:nvPr/>
        </p:nvSpPr>
        <p:spPr>
          <a:xfrm>
            <a:off x="2726847" y="368794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0" name="楕円 109">
            <a:extLst>
              <a:ext uri="{FF2B5EF4-FFF2-40B4-BE49-F238E27FC236}">
                <a16:creationId xmlns:a16="http://schemas.microsoft.com/office/drawing/2014/main" id="{2E847464-DE3D-A368-2D08-DB792BC1FEBA}"/>
              </a:ext>
            </a:extLst>
          </p:cNvPr>
          <p:cNvSpPr/>
          <p:nvPr/>
        </p:nvSpPr>
        <p:spPr>
          <a:xfrm>
            <a:off x="2791536" y="414946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cxnSp>
        <p:nvCxnSpPr>
          <p:cNvPr id="111" name="直線コネクタ 110">
            <a:extLst>
              <a:ext uri="{FF2B5EF4-FFF2-40B4-BE49-F238E27FC236}">
                <a16:creationId xmlns:a16="http://schemas.microsoft.com/office/drawing/2014/main" id="{DF492218-70B8-BB26-E913-007663796415}"/>
              </a:ext>
            </a:extLst>
          </p:cNvPr>
          <p:cNvCxnSpPr>
            <a:cxnSpLocks/>
          </p:cNvCxnSpPr>
          <p:nvPr/>
        </p:nvCxnSpPr>
        <p:spPr>
          <a:xfrm flipH="1" flipV="1">
            <a:off x="7386189" y="2435737"/>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112" name="楕円 111">
            <a:extLst>
              <a:ext uri="{FF2B5EF4-FFF2-40B4-BE49-F238E27FC236}">
                <a16:creationId xmlns:a16="http://schemas.microsoft.com/office/drawing/2014/main" id="{9D5D62DA-2385-C090-7F56-F5B6117A5592}"/>
              </a:ext>
            </a:extLst>
          </p:cNvPr>
          <p:cNvSpPr/>
          <p:nvPr/>
        </p:nvSpPr>
        <p:spPr>
          <a:xfrm rot="1877718">
            <a:off x="7308927" y="239159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3" name="楕円 112">
            <a:extLst>
              <a:ext uri="{FF2B5EF4-FFF2-40B4-BE49-F238E27FC236}">
                <a16:creationId xmlns:a16="http://schemas.microsoft.com/office/drawing/2014/main" id="{3DC0D43E-6594-C4E4-D6D1-9C23A67BD94B}"/>
              </a:ext>
            </a:extLst>
          </p:cNvPr>
          <p:cNvSpPr/>
          <p:nvPr/>
        </p:nvSpPr>
        <p:spPr>
          <a:xfrm rot="1877718">
            <a:off x="7504843" y="254588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4" name="楕円 113">
            <a:extLst>
              <a:ext uri="{FF2B5EF4-FFF2-40B4-BE49-F238E27FC236}">
                <a16:creationId xmlns:a16="http://schemas.microsoft.com/office/drawing/2014/main" id="{1963F1BE-B44D-64F7-4CE8-6E845B3358E6}"/>
              </a:ext>
            </a:extLst>
          </p:cNvPr>
          <p:cNvSpPr/>
          <p:nvPr/>
        </p:nvSpPr>
        <p:spPr>
          <a:xfrm rot="1877718">
            <a:off x="7690700" y="270581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5" name="楕円 114">
            <a:extLst>
              <a:ext uri="{FF2B5EF4-FFF2-40B4-BE49-F238E27FC236}">
                <a16:creationId xmlns:a16="http://schemas.microsoft.com/office/drawing/2014/main" id="{4774E32E-8F92-EE64-EE02-7E73EBD49AE3}"/>
              </a:ext>
            </a:extLst>
          </p:cNvPr>
          <p:cNvSpPr/>
          <p:nvPr/>
        </p:nvSpPr>
        <p:spPr>
          <a:xfrm rot="1877718">
            <a:off x="7881489" y="2851968"/>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6" name="楕円 115">
            <a:extLst>
              <a:ext uri="{FF2B5EF4-FFF2-40B4-BE49-F238E27FC236}">
                <a16:creationId xmlns:a16="http://schemas.microsoft.com/office/drawing/2014/main" id="{7A05AF12-C0E1-9101-1496-0803D6602685}"/>
              </a:ext>
            </a:extLst>
          </p:cNvPr>
          <p:cNvSpPr/>
          <p:nvPr/>
        </p:nvSpPr>
        <p:spPr>
          <a:xfrm rot="1877718">
            <a:off x="8064816" y="302268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17" name="楕円 116">
            <a:extLst>
              <a:ext uri="{FF2B5EF4-FFF2-40B4-BE49-F238E27FC236}">
                <a16:creationId xmlns:a16="http://schemas.microsoft.com/office/drawing/2014/main" id="{ECB52C7C-F013-D87A-6A07-8ADD6D726E85}"/>
              </a:ext>
            </a:extLst>
          </p:cNvPr>
          <p:cNvSpPr/>
          <p:nvPr/>
        </p:nvSpPr>
        <p:spPr>
          <a:xfrm rot="1877718">
            <a:off x="8251983" y="319028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Tree>
    <p:extLst>
      <p:ext uri="{BB962C8B-B14F-4D97-AF65-F5344CB8AC3E}">
        <p14:creationId xmlns:p14="http://schemas.microsoft.com/office/powerpoint/2010/main" val="2174817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平行四辺形 48">
            <a:extLst>
              <a:ext uri="{FF2B5EF4-FFF2-40B4-BE49-F238E27FC236}">
                <a16:creationId xmlns:a16="http://schemas.microsoft.com/office/drawing/2014/main" id="{F28A989E-0009-12D4-D170-4F3F84A8AD84}"/>
              </a:ext>
            </a:extLst>
          </p:cNvPr>
          <p:cNvSpPr/>
          <p:nvPr/>
        </p:nvSpPr>
        <p:spPr>
          <a:xfrm>
            <a:off x="759416" y="1705893"/>
            <a:ext cx="4323141" cy="418788"/>
          </a:xfrm>
          <a:prstGeom prst="parallelogram">
            <a:avLst>
              <a:gd name="adj" fmla="val 418103"/>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2" name="正方形/長方形 51">
            <a:extLst>
              <a:ext uri="{FF2B5EF4-FFF2-40B4-BE49-F238E27FC236}">
                <a16:creationId xmlns:a16="http://schemas.microsoft.com/office/drawing/2014/main" id="{E1F15B92-9061-A105-644A-585A7218F87F}"/>
              </a:ext>
            </a:extLst>
          </p:cNvPr>
          <p:cNvSpPr/>
          <p:nvPr/>
        </p:nvSpPr>
        <p:spPr>
          <a:xfrm>
            <a:off x="1604676" y="1912755"/>
            <a:ext cx="660642" cy="461521"/>
          </a:xfrm>
          <a:prstGeom prst="rect">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3" name="円柱 52">
            <a:extLst>
              <a:ext uri="{FF2B5EF4-FFF2-40B4-BE49-F238E27FC236}">
                <a16:creationId xmlns:a16="http://schemas.microsoft.com/office/drawing/2014/main" id="{ACD04BD6-8FE2-4ECD-279C-DA7CC27D65AA}"/>
              </a:ext>
            </a:extLst>
          </p:cNvPr>
          <p:cNvSpPr/>
          <p:nvPr/>
        </p:nvSpPr>
        <p:spPr>
          <a:xfrm>
            <a:off x="4119837" y="750100"/>
            <a:ext cx="48393" cy="461521"/>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57" name="グラフィックス 56" descr="トロフィー 単色塗りつぶし">
            <a:extLst>
              <a:ext uri="{FF2B5EF4-FFF2-40B4-BE49-F238E27FC236}">
                <a16:creationId xmlns:a16="http://schemas.microsoft.com/office/drawing/2014/main" id="{E3086B67-A09A-1AF6-899D-88AC52301B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51568" y="1415665"/>
            <a:ext cx="566898" cy="566898"/>
          </a:xfrm>
          <a:prstGeom prst="rect">
            <a:avLst/>
          </a:prstGeom>
        </p:spPr>
      </p:pic>
      <p:sp>
        <p:nvSpPr>
          <p:cNvPr id="58" name="円柱 57">
            <a:extLst>
              <a:ext uri="{FF2B5EF4-FFF2-40B4-BE49-F238E27FC236}">
                <a16:creationId xmlns:a16="http://schemas.microsoft.com/office/drawing/2014/main" id="{8986BB77-0F86-6056-ADBA-9C5253A18064}"/>
              </a:ext>
            </a:extLst>
          </p:cNvPr>
          <p:cNvSpPr/>
          <p:nvPr/>
        </p:nvSpPr>
        <p:spPr>
          <a:xfrm>
            <a:off x="3299221" y="755070"/>
            <a:ext cx="48393" cy="461521"/>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6" name="正方形/長方形 55">
            <a:extLst>
              <a:ext uri="{FF2B5EF4-FFF2-40B4-BE49-F238E27FC236}">
                <a16:creationId xmlns:a16="http://schemas.microsoft.com/office/drawing/2014/main" id="{BA958B69-6426-D9A9-B2B9-3B9819EE9A90}"/>
              </a:ext>
            </a:extLst>
          </p:cNvPr>
          <p:cNvSpPr/>
          <p:nvPr/>
        </p:nvSpPr>
        <p:spPr>
          <a:xfrm>
            <a:off x="2861284" y="1216591"/>
            <a:ext cx="1771511" cy="418789"/>
          </a:xfrm>
          <a:prstGeom prst="rect">
            <a:avLst/>
          </a:prstGeom>
          <a:solidFill>
            <a:schemeClr val="accent4">
              <a:lumMod val="20000"/>
              <a:lumOff val="80000"/>
            </a:schemeClr>
          </a:solidFill>
          <a:scene3d>
            <a:camera prst="obliqueTop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グラフィックス 2" descr="男性 単色塗りつぶし">
            <a:extLst>
              <a:ext uri="{FF2B5EF4-FFF2-40B4-BE49-F238E27FC236}">
                <a16:creationId xmlns:a16="http://schemas.microsoft.com/office/drawing/2014/main" id="{7B79AF4D-1917-BC4F-1066-77623AC3A48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33652" y="1070798"/>
            <a:ext cx="914400" cy="914400"/>
          </a:xfrm>
          <a:prstGeom prst="rect">
            <a:avLst/>
          </a:prstGeom>
        </p:spPr>
      </p:pic>
      <p:pic>
        <p:nvPicPr>
          <p:cNvPr id="59" name="図 58">
            <a:extLst>
              <a:ext uri="{FF2B5EF4-FFF2-40B4-BE49-F238E27FC236}">
                <a16:creationId xmlns:a16="http://schemas.microsoft.com/office/drawing/2014/main" id="{F9DCCC7C-BFBC-577A-AC4B-C4F8F769A6E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1463" t="-2891" r="17317" b="11105"/>
          <a:stretch/>
        </p:blipFill>
        <p:spPr bwMode="auto">
          <a:xfrm>
            <a:off x="7985675" y="11755"/>
            <a:ext cx="1473565" cy="2209923"/>
          </a:xfrm>
          <a:prstGeom prst="rect">
            <a:avLst/>
          </a:prstGeom>
          <a:ln>
            <a:noFill/>
          </a:ln>
          <a:effectLst/>
          <a:extLst>
            <a:ext uri="{53640926-AAD7-44D8-BBD7-CCE9431645EC}">
              <a14:shadowObscured xmlns:a14="http://schemas.microsoft.com/office/drawing/2010/main"/>
            </a:ext>
          </a:extLst>
        </p:spPr>
      </p:pic>
      <p:pic>
        <p:nvPicPr>
          <p:cNvPr id="60" name="図 59">
            <a:extLst>
              <a:ext uri="{FF2B5EF4-FFF2-40B4-BE49-F238E27FC236}">
                <a16:creationId xmlns:a16="http://schemas.microsoft.com/office/drawing/2014/main" id="{BC38E698-4C73-D85B-9430-80E9BB2BEE3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9024" t="35897" r="46342"/>
          <a:stretch/>
        </p:blipFill>
        <p:spPr bwMode="auto">
          <a:xfrm>
            <a:off x="5509408" y="141281"/>
            <a:ext cx="1821234" cy="1741976"/>
          </a:xfrm>
          <a:prstGeom prst="rect">
            <a:avLst/>
          </a:prstGeom>
          <a:ln>
            <a:noFill/>
          </a:ln>
          <a:effectLst/>
          <a:extLst>
            <a:ext uri="{53640926-AAD7-44D8-BBD7-CCE9431645EC}">
              <a14:shadowObscured xmlns:a14="http://schemas.microsoft.com/office/drawing/2010/main"/>
            </a:ext>
          </a:extLst>
        </p:spPr>
      </p:pic>
      <p:sp>
        <p:nvSpPr>
          <p:cNvPr id="17" name="テキスト ボックス 16">
            <a:extLst>
              <a:ext uri="{FF2B5EF4-FFF2-40B4-BE49-F238E27FC236}">
                <a16:creationId xmlns:a16="http://schemas.microsoft.com/office/drawing/2014/main" id="{FE359C98-1C87-0EA0-2D83-EBDED5F8A6B6}"/>
              </a:ext>
            </a:extLst>
          </p:cNvPr>
          <p:cNvSpPr txBox="1"/>
          <p:nvPr/>
        </p:nvSpPr>
        <p:spPr>
          <a:xfrm>
            <a:off x="6772963" y="208551"/>
            <a:ext cx="1115358" cy="307777"/>
          </a:xfrm>
          <a:prstGeom prst="rect">
            <a:avLst/>
          </a:prstGeom>
          <a:noFill/>
        </p:spPr>
        <p:txBody>
          <a:bodyPr wrap="square" rtlCol="0">
            <a:spAutoFit/>
          </a:bodyPr>
          <a:lstStyle/>
          <a:p>
            <a:r>
              <a:rPr kumimoji="1" lang="ja-JP" altLang="en-US" sz="1400" dirty="0"/>
              <a:t>炬火受皿</a:t>
            </a:r>
          </a:p>
        </p:txBody>
      </p:sp>
      <p:sp>
        <p:nvSpPr>
          <p:cNvPr id="62" name="テキスト ボックス 61">
            <a:extLst>
              <a:ext uri="{FF2B5EF4-FFF2-40B4-BE49-F238E27FC236}">
                <a16:creationId xmlns:a16="http://schemas.microsoft.com/office/drawing/2014/main" id="{6F37714D-A66B-BF63-5BAD-0423797C3473}"/>
              </a:ext>
            </a:extLst>
          </p:cNvPr>
          <p:cNvSpPr txBox="1"/>
          <p:nvPr/>
        </p:nvSpPr>
        <p:spPr>
          <a:xfrm>
            <a:off x="8799400" y="1608518"/>
            <a:ext cx="1434360" cy="307777"/>
          </a:xfrm>
          <a:prstGeom prst="rect">
            <a:avLst/>
          </a:prstGeom>
          <a:noFill/>
        </p:spPr>
        <p:txBody>
          <a:bodyPr wrap="square" rtlCol="0">
            <a:spAutoFit/>
          </a:bodyPr>
          <a:lstStyle/>
          <a:p>
            <a:r>
              <a:rPr kumimoji="1" lang="ja-JP" altLang="en-US" sz="1400" dirty="0"/>
              <a:t>炬火トーチ</a:t>
            </a:r>
          </a:p>
        </p:txBody>
      </p:sp>
      <p:sp>
        <p:nvSpPr>
          <p:cNvPr id="64" name="テキスト ボックス 63">
            <a:extLst>
              <a:ext uri="{FF2B5EF4-FFF2-40B4-BE49-F238E27FC236}">
                <a16:creationId xmlns:a16="http://schemas.microsoft.com/office/drawing/2014/main" id="{7B1A60F4-826A-5E5C-9F6A-7EC1C740EF92}"/>
              </a:ext>
            </a:extLst>
          </p:cNvPr>
          <p:cNvSpPr txBox="1"/>
          <p:nvPr/>
        </p:nvSpPr>
        <p:spPr>
          <a:xfrm>
            <a:off x="1001120" y="1500797"/>
            <a:ext cx="914400" cy="261610"/>
          </a:xfrm>
          <a:prstGeom prst="rect">
            <a:avLst/>
          </a:prstGeom>
          <a:noFill/>
        </p:spPr>
        <p:txBody>
          <a:bodyPr wrap="square" rtlCol="0">
            <a:spAutoFit/>
          </a:bodyPr>
          <a:lstStyle/>
          <a:p>
            <a:r>
              <a:rPr kumimoji="1" lang="ja-JP" altLang="en-US" sz="1100" dirty="0"/>
              <a:t>炬火受皿</a:t>
            </a:r>
          </a:p>
        </p:txBody>
      </p:sp>
      <p:sp>
        <p:nvSpPr>
          <p:cNvPr id="67" name="テキスト ボックス 66">
            <a:extLst>
              <a:ext uri="{FF2B5EF4-FFF2-40B4-BE49-F238E27FC236}">
                <a16:creationId xmlns:a16="http://schemas.microsoft.com/office/drawing/2014/main" id="{BCBC0A62-4210-4B8D-870D-2AA8A99088A2}"/>
              </a:ext>
            </a:extLst>
          </p:cNvPr>
          <p:cNvSpPr txBox="1"/>
          <p:nvPr/>
        </p:nvSpPr>
        <p:spPr>
          <a:xfrm>
            <a:off x="4179645" y="847331"/>
            <a:ext cx="1145779" cy="261610"/>
          </a:xfrm>
          <a:prstGeom prst="rect">
            <a:avLst/>
          </a:prstGeom>
          <a:noFill/>
        </p:spPr>
        <p:txBody>
          <a:bodyPr wrap="square" rtlCol="0">
            <a:spAutoFit/>
          </a:bodyPr>
          <a:lstStyle/>
          <a:p>
            <a:r>
              <a:rPr kumimoji="1" lang="ja-JP" altLang="en-US" sz="1100" dirty="0"/>
              <a:t>炬火トーチ</a:t>
            </a:r>
          </a:p>
        </p:txBody>
      </p:sp>
      <p:sp>
        <p:nvSpPr>
          <p:cNvPr id="73" name="テキスト ボックス 72">
            <a:extLst>
              <a:ext uri="{FF2B5EF4-FFF2-40B4-BE49-F238E27FC236}">
                <a16:creationId xmlns:a16="http://schemas.microsoft.com/office/drawing/2014/main" id="{87835FB7-F147-8A78-F563-5DBB10F3FBBD}"/>
              </a:ext>
            </a:extLst>
          </p:cNvPr>
          <p:cNvSpPr txBox="1"/>
          <p:nvPr/>
        </p:nvSpPr>
        <p:spPr>
          <a:xfrm>
            <a:off x="1822519" y="794596"/>
            <a:ext cx="1449735" cy="276999"/>
          </a:xfrm>
          <a:prstGeom prst="rect">
            <a:avLst/>
          </a:prstGeom>
          <a:noFill/>
        </p:spPr>
        <p:txBody>
          <a:bodyPr wrap="square" rtlCol="0">
            <a:spAutoFit/>
          </a:bodyPr>
          <a:lstStyle/>
          <a:p>
            <a:r>
              <a:rPr kumimoji="1" lang="ja-JP" altLang="en-US" sz="1200" dirty="0"/>
              <a:t>ボーイスカウト</a:t>
            </a:r>
          </a:p>
        </p:txBody>
      </p:sp>
      <p:sp>
        <p:nvSpPr>
          <p:cNvPr id="2" name="正方形/長方形 1">
            <a:extLst>
              <a:ext uri="{FF2B5EF4-FFF2-40B4-BE49-F238E27FC236}">
                <a16:creationId xmlns:a16="http://schemas.microsoft.com/office/drawing/2014/main" id="{16F7E374-A01B-03E6-4085-FA430FD32ED6}"/>
              </a:ext>
            </a:extLst>
          </p:cNvPr>
          <p:cNvSpPr/>
          <p:nvPr/>
        </p:nvSpPr>
        <p:spPr>
          <a:xfrm>
            <a:off x="2333526" y="1456297"/>
            <a:ext cx="45719" cy="62469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pic>
        <p:nvPicPr>
          <p:cNvPr id="5" name="グラフィックス 4" descr="マイク 単色塗りつぶし">
            <a:extLst>
              <a:ext uri="{FF2B5EF4-FFF2-40B4-BE49-F238E27FC236}">
                <a16:creationId xmlns:a16="http://schemas.microsoft.com/office/drawing/2014/main" id="{8B457877-5E67-EC9A-F36D-6E75D4FD3631}"/>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r="43320"/>
          <a:stretch/>
        </p:blipFill>
        <p:spPr>
          <a:xfrm rot="3844457">
            <a:off x="2190076" y="1145851"/>
            <a:ext cx="251690" cy="444059"/>
          </a:xfrm>
          <a:prstGeom prst="rect">
            <a:avLst/>
          </a:prstGeom>
        </p:spPr>
      </p:pic>
      <p:sp>
        <p:nvSpPr>
          <p:cNvPr id="39" name="円柱 38">
            <a:extLst>
              <a:ext uri="{FF2B5EF4-FFF2-40B4-BE49-F238E27FC236}">
                <a16:creationId xmlns:a16="http://schemas.microsoft.com/office/drawing/2014/main" id="{38AE77AB-D962-4C49-2771-2F37FEE4482D}"/>
              </a:ext>
            </a:extLst>
          </p:cNvPr>
          <p:cNvSpPr/>
          <p:nvPr/>
        </p:nvSpPr>
        <p:spPr>
          <a:xfrm>
            <a:off x="3916460" y="2336736"/>
            <a:ext cx="163087" cy="920529"/>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48" name="グラフィックス 47" descr="男性 単色塗りつぶし">
            <a:extLst>
              <a:ext uri="{FF2B5EF4-FFF2-40B4-BE49-F238E27FC236}">
                <a16:creationId xmlns:a16="http://schemas.microsoft.com/office/drawing/2014/main" id="{4246AE46-666C-7E6F-3939-335C85BF3E4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30693" y="663734"/>
            <a:ext cx="914400" cy="914400"/>
          </a:xfrm>
          <a:prstGeom prst="rect">
            <a:avLst/>
          </a:prstGeom>
        </p:spPr>
      </p:pic>
      <p:pic>
        <p:nvPicPr>
          <p:cNvPr id="50" name="グラフィックス 49" descr="ランタン 単色塗りつぶし">
            <a:extLst>
              <a:ext uri="{FF2B5EF4-FFF2-40B4-BE49-F238E27FC236}">
                <a16:creationId xmlns:a16="http://schemas.microsoft.com/office/drawing/2014/main" id="{A25BEAED-D02C-8B73-5F8B-9906E1B8ABB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05529" y="1116717"/>
            <a:ext cx="325883" cy="325883"/>
          </a:xfrm>
          <a:prstGeom prst="rect">
            <a:avLst/>
          </a:prstGeom>
        </p:spPr>
      </p:pic>
      <p:sp>
        <p:nvSpPr>
          <p:cNvPr id="51" name="正方形/長方形 50">
            <a:extLst>
              <a:ext uri="{FF2B5EF4-FFF2-40B4-BE49-F238E27FC236}">
                <a16:creationId xmlns:a16="http://schemas.microsoft.com/office/drawing/2014/main" id="{D98436AF-9DB6-4F0F-01DC-784E609E1A32}"/>
              </a:ext>
            </a:extLst>
          </p:cNvPr>
          <p:cNvSpPr/>
          <p:nvPr/>
        </p:nvSpPr>
        <p:spPr>
          <a:xfrm rot="20790604">
            <a:off x="413779" y="712349"/>
            <a:ext cx="45719" cy="49971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pic>
        <p:nvPicPr>
          <p:cNvPr id="63" name="グラフィックス 62" descr="ランタン 単色塗りつぶし">
            <a:extLst>
              <a:ext uri="{FF2B5EF4-FFF2-40B4-BE49-F238E27FC236}">
                <a16:creationId xmlns:a16="http://schemas.microsoft.com/office/drawing/2014/main" id="{2A6A2C1E-723D-129C-7A49-A1BDB8CCD6B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47012" y="2567684"/>
            <a:ext cx="621771" cy="621771"/>
          </a:xfrm>
          <a:prstGeom prst="rect">
            <a:avLst/>
          </a:prstGeom>
        </p:spPr>
      </p:pic>
      <p:sp>
        <p:nvSpPr>
          <p:cNvPr id="66" name="円柱 65">
            <a:extLst>
              <a:ext uri="{FF2B5EF4-FFF2-40B4-BE49-F238E27FC236}">
                <a16:creationId xmlns:a16="http://schemas.microsoft.com/office/drawing/2014/main" id="{4E4D4405-F6EA-F91C-B98A-E5456AF785F4}"/>
              </a:ext>
            </a:extLst>
          </p:cNvPr>
          <p:cNvSpPr/>
          <p:nvPr/>
        </p:nvSpPr>
        <p:spPr>
          <a:xfrm>
            <a:off x="6094327" y="2336736"/>
            <a:ext cx="163087" cy="920529"/>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8" name="正方形/長方形 67">
            <a:extLst>
              <a:ext uri="{FF2B5EF4-FFF2-40B4-BE49-F238E27FC236}">
                <a16:creationId xmlns:a16="http://schemas.microsoft.com/office/drawing/2014/main" id="{49CFDC17-0BD4-0118-BD43-E7DB0F87A09A}"/>
              </a:ext>
            </a:extLst>
          </p:cNvPr>
          <p:cNvSpPr/>
          <p:nvPr/>
        </p:nvSpPr>
        <p:spPr>
          <a:xfrm>
            <a:off x="3449935" y="3185835"/>
            <a:ext cx="3285218" cy="920529"/>
          </a:xfrm>
          <a:prstGeom prst="rect">
            <a:avLst/>
          </a:prstGeom>
          <a:solidFill>
            <a:schemeClr val="accent4">
              <a:lumMod val="20000"/>
              <a:lumOff val="80000"/>
            </a:schemeClr>
          </a:solidFill>
          <a:scene3d>
            <a:camera prst="obliqueTop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a:extLst>
              <a:ext uri="{FF2B5EF4-FFF2-40B4-BE49-F238E27FC236}">
                <a16:creationId xmlns:a16="http://schemas.microsoft.com/office/drawing/2014/main" id="{18BF1631-6BBD-5C56-5096-1A77856BE34B}"/>
              </a:ext>
            </a:extLst>
          </p:cNvPr>
          <p:cNvSpPr/>
          <p:nvPr/>
        </p:nvSpPr>
        <p:spPr>
          <a:xfrm>
            <a:off x="2265318" y="3700305"/>
            <a:ext cx="778217" cy="812118"/>
          </a:xfrm>
          <a:prstGeom prst="rect">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71" name="グラフィックス 70" descr="トロフィー 単色塗りつぶし">
            <a:extLst>
              <a:ext uri="{FF2B5EF4-FFF2-40B4-BE49-F238E27FC236}">
                <a16:creationId xmlns:a16="http://schemas.microsoft.com/office/drawing/2014/main" id="{DF04F248-6A44-2A2B-0E19-1DCEFFE195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70978" y="3216742"/>
            <a:ext cx="566898" cy="566898"/>
          </a:xfrm>
          <a:prstGeom prst="rect">
            <a:avLst/>
          </a:prstGeom>
        </p:spPr>
      </p:pic>
      <p:pic>
        <p:nvPicPr>
          <p:cNvPr id="72" name="グラフィックス 71" descr="男性 単色塗りつぶし">
            <a:extLst>
              <a:ext uri="{FF2B5EF4-FFF2-40B4-BE49-F238E27FC236}">
                <a16:creationId xmlns:a16="http://schemas.microsoft.com/office/drawing/2014/main" id="{6CA0B946-0193-E162-21CA-F10BAAD68AC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75362" y="2799976"/>
            <a:ext cx="1449224" cy="1449224"/>
          </a:xfrm>
          <a:prstGeom prst="rect">
            <a:avLst/>
          </a:prstGeom>
        </p:spPr>
      </p:pic>
      <p:pic>
        <p:nvPicPr>
          <p:cNvPr id="86" name="グラフィックス 85" descr="男性 単色塗りつぶし">
            <a:extLst>
              <a:ext uri="{FF2B5EF4-FFF2-40B4-BE49-F238E27FC236}">
                <a16:creationId xmlns:a16="http://schemas.microsoft.com/office/drawing/2014/main" id="{13C242DB-E9C9-005E-EC55-122AA1EE942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63909" y="2828692"/>
            <a:ext cx="1625509" cy="1625509"/>
          </a:xfrm>
          <a:prstGeom prst="rect">
            <a:avLst/>
          </a:prstGeom>
        </p:spPr>
      </p:pic>
      <p:sp>
        <p:nvSpPr>
          <p:cNvPr id="87" name="正方形/長方形 86">
            <a:extLst>
              <a:ext uri="{FF2B5EF4-FFF2-40B4-BE49-F238E27FC236}">
                <a16:creationId xmlns:a16="http://schemas.microsoft.com/office/drawing/2014/main" id="{96C46A19-D967-FD39-E6C6-D67D1F49FE0F}"/>
              </a:ext>
            </a:extLst>
          </p:cNvPr>
          <p:cNvSpPr/>
          <p:nvPr/>
        </p:nvSpPr>
        <p:spPr>
          <a:xfrm rot="1932313" flipV="1">
            <a:off x="4489347" y="2992187"/>
            <a:ext cx="77801" cy="7347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6" name="涙形 5">
            <a:extLst>
              <a:ext uri="{FF2B5EF4-FFF2-40B4-BE49-F238E27FC236}">
                <a16:creationId xmlns:a16="http://schemas.microsoft.com/office/drawing/2014/main" id="{0DEA714E-E040-7A5F-52DA-4EAC894281D0}"/>
              </a:ext>
            </a:extLst>
          </p:cNvPr>
          <p:cNvSpPr/>
          <p:nvPr/>
        </p:nvSpPr>
        <p:spPr>
          <a:xfrm rot="19025498">
            <a:off x="4606979" y="2823977"/>
            <a:ext cx="252278" cy="243309"/>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テキスト ボックス 87">
            <a:extLst>
              <a:ext uri="{FF2B5EF4-FFF2-40B4-BE49-F238E27FC236}">
                <a16:creationId xmlns:a16="http://schemas.microsoft.com/office/drawing/2014/main" id="{48F03F95-7047-A1F5-9042-935155E762AC}"/>
              </a:ext>
            </a:extLst>
          </p:cNvPr>
          <p:cNvSpPr txBox="1"/>
          <p:nvPr/>
        </p:nvSpPr>
        <p:spPr>
          <a:xfrm>
            <a:off x="302215" y="362440"/>
            <a:ext cx="914401" cy="276999"/>
          </a:xfrm>
          <a:prstGeom prst="rect">
            <a:avLst/>
          </a:prstGeom>
          <a:noFill/>
        </p:spPr>
        <p:txBody>
          <a:bodyPr wrap="square" rtlCol="0">
            <a:spAutoFit/>
          </a:bodyPr>
          <a:lstStyle/>
          <a:p>
            <a:r>
              <a:rPr kumimoji="1" lang="ja-JP" altLang="en-US" sz="1200" dirty="0"/>
              <a:t>スタッフ</a:t>
            </a:r>
          </a:p>
        </p:txBody>
      </p:sp>
      <p:pic>
        <p:nvPicPr>
          <p:cNvPr id="32" name="グラフィックス 31" descr="ランタン 単色塗りつぶし">
            <a:extLst>
              <a:ext uri="{FF2B5EF4-FFF2-40B4-BE49-F238E27FC236}">
                <a16:creationId xmlns:a16="http://schemas.microsoft.com/office/drawing/2014/main" id="{9BF4D933-3A0B-4921-17C0-00C26314979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016154" y="4699141"/>
            <a:ext cx="621771" cy="621771"/>
          </a:xfrm>
          <a:prstGeom prst="rect">
            <a:avLst/>
          </a:prstGeom>
        </p:spPr>
      </p:pic>
      <p:sp>
        <p:nvSpPr>
          <p:cNvPr id="33" name="正方形/長方形 32">
            <a:extLst>
              <a:ext uri="{FF2B5EF4-FFF2-40B4-BE49-F238E27FC236}">
                <a16:creationId xmlns:a16="http://schemas.microsoft.com/office/drawing/2014/main" id="{4EBE89C0-92AE-5B3A-7D08-A7BB50809B95}"/>
              </a:ext>
            </a:extLst>
          </p:cNvPr>
          <p:cNvSpPr/>
          <p:nvPr/>
        </p:nvSpPr>
        <p:spPr>
          <a:xfrm>
            <a:off x="6857520" y="5249482"/>
            <a:ext cx="2818693" cy="920529"/>
          </a:xfrm>
          <a:prstGeom prst="rect">
            <a:avLst/>
          </a:prstGeom>
          <a:solidFill>
            <a:schemeClr val="accent4">
              <a:lumMod val="20000"/>
              <a:lumOff val="80000"/>
            </a:schemeClr>
          </a:solidFill>
          <a:scene3d>
            <a:camera prst="obliqueTop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4077FA01-39C2-DB88-D989-D6F726E84EB1}"/>
              </a:ext>
            </a:extLst>
          </p:cNvPr>
          <p:cNvSpPr/>
          <p:nvPr/>
        </p:nvSpPr>
        <p:spPr>
          <a:xfrm>
            <a:off x="4284680" y="5795931"/>
            <a:ext cx="778217" cy="812118"/>
          </a:xfrm>
          <a:prstGeom prst="rect">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36" name="グラフィックス 35" descr="男性 単色塗りつぶし">
            <a:extLst>
              <a:ext uri="{FF2B5EF4-FFF2-40B4-BE49-F238E27FC236}">
                <a16:creationId xmlns:a16="http://schemas.microsoft.com/office/drawing/2014/main" id="{F19DF503-2B33-11D8-6E57-4AC93E74DB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47454" y="4680431"/>
            <a:ext cx="1625509" cy="1625509"/>
          </a:xfrm>
          <a:prstGeom prst="rect">
            <a:avLst/>
          </a:prstGeom>
        </p:spPr>
      </p:pic>
      <p:grpSp>
        <p:nvGrpSpPr>
          <p:cNvPr id="37" name="グループ化 36">
            <a:extLst>
              <a:ext uri="{FF2B5EF4-FFF2-40B4-BE49-F238E27FC236}">
                <a16:creationId xmlns:a16="http://schemas.microsoft.com/office/drawing/2014/main" id="{52E37BC0-90E7-41C5-0FFC-09E701D8722F}"/>
              </a:ext>
            </a:extLst>
          </p:cNvPr>
          <p:cNvGrpSpPr/>
          <p:nvPr/>
        </p:nvGrpSpPr>
        <p:grpSpPr>
          <a:xfrm rot="19027275" flipH="1">
            <a:off x="4955433" y="5041688"/>
            <a:ext cx="369910" cy="902994"/>
            <a:chOff x="6102009" y="1122743"/>
            <a:chExt cx="369910" cy="902994"/>
          </a:xfrm>
        </p:grpSpPr>
        <p:sp>
          <p:nvSpPr>
            <p:cNvPr id="38" name="正方形/長方形 37">
              <a:extLst>
                <a:ext uri="{FF2B5EF4-FFF2-40B4-BE49-F238E27FC236}">
                  <a16:creationId xmlns:a16="http://schemas.microsoft.com/office/drawing/2014/main" id="{D7CD0F78-938F-20A5-33EE-501F23480E0B}"/>
                </a:ext>
              </a:extLst>
            </p:cNvPr>
            <p:cNvSpPr/>
            <p:nvPr/>
          </p:nvSpPr>
          <p:spPr>
            <a:xfrm rot="1932313" flipV="1">
              <a:off x="6102009" y="1290953"/>
              <a:ext cx="77801" cy="7347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40" name="涙形 39">
              <a:extLst>
                <a:ext uri="{FF2B5EF4-FFF2-40B4-BE49-F238E27FC236}">
                  <a16:creationId xmlns:a16="http://schemas.microsoft.com/office/drawing/2014/main" id="{24565CA6-27E1-727E-D158-4F51042516D3}"/>
                </a:ext>
              </a:extLst>
            </p:cNvPr>
            <p:cNvSpPr/>
            <p:nvPr/>
          </p:nvSpPr>
          <p:spPr>
            <a:xfrm rot="19025498">
              <a:off x="6219641" y="1122743"/>
              <a:ext cx="252278" cy="243309"/>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1" name="涙形 40">
            <a:extLst>
              <a:ext uri="{FF2B5EF4-FFF2-40B4-BE49-F238E27FC236}">
                <a16:creationId xmlns:a16="http://schemas.microsoft.com/office/drawing/2014/main" id="{E0BE80CB-9B76-925A-714B-AC5D021E7FF9}"/>
              </a:ext>
            </a:extLst>
          </p:cNvPr>
          <p:cNvSpPr/>
          <p:nvPr/>
        </p:nvSpPr>
        <p:spPr>
          <a:xfrm rot="2917828" flipH="1">
            <a:off x="4476251" y="5034576"/>
            <a:ext cx="392393" cy="374939"/>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2" name="グラフィックス 41" descr="トロフィー 単色塗りつぶし">
            <a:extLst>
              <a:ext uri="{FF2B5EF4-FFF2-40B4-BE49-F238E27FC236}">
                <a16:creationId xmlns:a16="http://schemas.microsoft.com/office/drawing/2014/main" id="{8F2133EE-1196-DCDC-D789-FF1D8B39368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90340" y="5312368"/>
            <a:ext cx="566898" cy="566898"/>
          </a:xfrm>
          <a:prstGeom prst="rect">
            <a:avLst/>
          </a:prstGeom>
        </p:spPr>
      </p:pic>
      <p:sp>
        <p:nvSpPr>
          <p:cNvPr id="43" name="円柱 42">
            <a:extLst>
              <a:ext uri="{FF2B5EF4-FFF2-40B4-BE49-F238E27FC236}">
                <a16:creationId xmlns:a16="http://schemas.microsoft.com/office/drawing/2014/main" id="{4B30A319-99F4-2A93-E9C7-65EBE13ED274}"/>
              </a:ext>
            </a:extLst>
          </p:cNvPr>
          <p:cNvSpPr/>
          <p:nvPr/>
        </p:nvSpPr>
        <p:spPr>
          <a:xfrm>
            <a:off x="7279268" y="4413280"/>
            <a:ext cx="163087" cy="920529"/>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4" name="円柱 43">
            <a:extLst>
              <a:ext uri="{FF2B5EF4-FFF2-40B4-BE49-F238E27FC236}">
                <a16:creationId xmlns:a16="http://schemas.microsoft.com/office/drawing/2014/main" id="{0CFB07A6-C5DD-0135-D3D3-B57AFD69FE68}"/>
              </a:ext>
            </a:extLst>
          </p:cNvPr>
          <p:cNvSpPr/>
          <p:nvPr/>
        </p:nvSpPr>
        <p:spPr>
          <a:xfrm>
            <a:off x="9035388" y="4400383"/>
            <a:ext cx="163087" cy="920529"/>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Tree>
    <p:extLst>
      <p:ext uri="{BB962C8B-B14F-4D97-AF65-F5344CB8AC3E}">
        <p14:creationId xmlns:p14="http://schemas.microsoft.com/office/powerpoint/2010/main" val="2210233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グループ化 97">
            <a:extLst>
              <a:ext uri="{FF2B5EF4-FFF2-40B4-BE49-F238E27FC236}">
                <a16:creationId xmlns:a16="http://schemas.microsoft.com/office/drawing/2014/main" id="{563ED197-5D77-BA1F-2FBF-89918D05EF04}"/>
              </a:ext>
            </a:extLst>
          </p:cNvPr>
          <p:cNvGrpSpPr/>
          <p:nvPr/>
        </p:nvGrpSpPr>
        <p:grpSpPr>
          <a:xfrm>
            <a:off x="6104180" y="4006900"/>
            <a:ext cx="605982" cy="239925"/>
            <a:chOff x="5658496" y="3446812"/>
            <a:chExt cx="605982" cy="239925"/>
          </a:xfrm>
        </p:grpSpPr>
        <p:sp>
          <p:nvSpPr>
            <p:cNvPr id="99" name="楕円 98">
              <a:extLst>
                <a:ext uri="{FF2B5EF4-FFF2-40B4-BE49-F238E27FC236}">
                  <a16:creationId xmlns:a16="http://schemas.microsoft.com/office/drawing/2014/main" id="{936C3F81-1E5E-2B23-3A50-2903F784F1B0}"/>
                </a:ext>
              </a:extLst>
            </p:cNvPr>
            <p:cNvSpPr/>
            <p:nvPr/>
          </p:nvSpPr>
          <p:spPr>
            <a:xfrm>
              <a:off x="5658496" y="345699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楕円 99">
              <a:extLst>
                <a:ext uri="{FF2B5EF4-FFF2-40B4-BE49-F238E27FC236}">
                  <a16:creationId xmlns:a16="http://schemas.microsoft.com/office/drawing/2014/main" id="{64FFC405-26DB-0B08-CDD9-6B0697272561}"/>
                </a:ext>
              </a:extLst>
            </p:cNvPr>
            <p:cNvSpPr/>
            <p:nvPr/>
          </p:nvSpPr>
          <p:spPr>
            <a:xfrm>
              <a:off x="6013184" y="3446812"/>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1" name="正方形/長方形 90">
            <a:extLst>
              <a:ext uri="{FF2B5EF4-FFF2-40B4-BE49-F238E27FC236}">
                <a16:creationId xmlns:a16="http://schemas.microsoft.com/office/drawing/2014/main" id="{7FAEC59A-2F12-1462-27AA-48C283ECBF0B}"/>
              </a:ext>
            </a:extLst>
          </p:cNvPr>
          <p:cNvSpPr/>
          <p:nvPr/>
        </p:nvSpPr>
        <p:spPr>
          <a:xfrm>
            <a:off x="4496304" y="1029036"/>
            <a:ext cx="2473911" cy="1854336"/>
          </a:xfrm>
          <a:prstGeom prst="rect">
            <a:avLst/>
          </a:prstGeom>
          <a:solidFill>
            <a:srgbClr val="FF5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4" name="グループ化 3">
            <a:extLst>
              <a:ext uri="{FF2B5EF4-FFF2-40B4-BE49-F238E27FC236}">
                <a16:creationId xmlns:a16="http://schemas.microsoft.com/office/drawing/2014/main" id="{1FC04D2E-93F7-CA51-C588-70EA8434BA0C}"/>
              </a:ext>
            </a:extLst>
          </p:cNvPr>
          <p:cNvGrpSpPr/>
          <p:nvPr/>
        </p:nvGrpSpPr>
        <p:grpSpPr>
          <a:xfrm>
            <a:off x="-327173" y="0"/>
            <a:ext cx="739775" cy="6858000"/>
            <a:chOff x="-177308" y="0"/>
            <a:chExt cx="739866" cy="2897823"/>
          </a:xfrm>
        </p:grpSpPr>
        <p:sp>
          <p:nvSpPr>
            <p:cNvPr id="5" name="フローチャート: 処理 4">
              <a:extLst>
                <a:ext uri="{FF2B5EF4-FFF2-40B4-BE49-F238E27FC236}">
                  <a16:creationId xmlns:a16="http://schemas.microsoft.com/office/drawing/2014/main" id="{B312B87C-6A54-8F38-19FB-F6F2CCAA61F4}"/>
                </a:ext>
              </a:extLst>
            </p:cNvPr>
            <p:cNvSpPr/>
            <p:nvPr/>
          </p:nvSpPr>
          <p:spPr>
            <a:xfrm rot="5400000">
              <a:off x="-1078683" y="1323250"/>
              <a:ext cx="2897823" cy="251324"/>
            </a:xfrm>
            <a:prstGeom prst="flowChart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6" name="テキスト ボックス 30">
              <a:extLst>
                <a:ext uri="{FF2B5EF4-FFF2-40B4-BE49-F238E27FC236}">
                  <a16:creationId xmlns:a16="http://schemas.microsoft.com/office/drawing/2014/main" id="{80993FDE-3644-6D34-26C3-6A2053719980}"/>
                </a:ext>
              </a:extLst>
            </p:cNvPr>
            <p:cNvSpPr txBox="1"/>
            <p:nvPr/>
          </p:nvSpPr>
          <p:spPr>
            <a:xfrm>
              <a:off x="-177308" y="1030334"/>
              <a:ext cx="739866" cy="434277"/>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琵琶湖側</a:t>
              </a:r>
              <a:endParaRPr lang="ja-JP" sz="1050" kern="100" dirty="0">
                <a:effectLst/>
                <a:latin typeface="+mn-ea"/>
                <a:cs typeface="Times New Roman" panose="02020603050405020304" pitchFamily="18" charset="0"/>
              </a:endParaRPr>
            </a:p>
          </p:txBody>
        </p:sp>
      </p:grpSp>
      <p:grpSp>
        <p:nvGrpSpPr>
          <p:cNvPr id="7" name="グループ化 6">
            <a:extLst>
              <a:ext uri="{FF2B5EF4-FFF2-40B4-BE49-F238E27FC236}">
                <a16:creationId xmlns:a16="http://schemas.microsoft.com/office/drawing/2014/main" id="{0B06520D-AE15-1A25-0956-AF099083F40D}"/>
              </a:ext>
            </a:extLst>
          </p:cNvPr>
          <p:cNvGrpSpPr/>
          <p:nvPr/>
        </p:nvGrpSpPr>
        <p:grpSpPr>
          <a:xfrm>
            <a:off x="9157620" y="-2"/>
            <a:ext cx="739775" cy="6857997"/>
            <a:chOff x="-158639" y="0"/>
            <a:chExt cx="739866" cy="2893832"/>
          </a:xfrm>
        </p:grpSpPr>
        <p:sp>
          <p:nvSpPr>
            <p:cNvPr id="8" name="フローチャート: 処理 7">
              <a:extLst>
                <a:ext uri="{FF2B5EF4-FFF2-40B4-BE49-F238E27FC236}">
                  <a16:creationId xmlns:a16="http://schemas.microsoft.com/office/drawing/2014/main" id="{AE0EDA9F-117D-027A-D277-07ED9F404EE5}"/>
                </a:ext>
              </a:extLst>
            </p:cNvPr>
            <p:cNvSpPr/>
            <p:nvPr/>
          </p:nvSpPr>
          <p:spPr>
            <a:xfrm rot="5400000">
              <a:off x="-1060723" y="1315788"/>
              <a:ext cx="2893832" cy="262255"/>
            </a:xfrm>
            <a:prstGeom prst="flowChartProcess">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9" name="テキスト ボックス 48">
              <a:extLst>
                <a:ext uri="{FF2B5EF4-FFF2-40B4-BE49-F238E27FC236}">
                  <a16:creationId xmlns:a16="http://schemas.microsoft.com/office/drawing/2014/main" id="{063E774C-7DDE-9867-2327-3C6D217C9CF5}"/>
                </a:ext>
              </a:extLst>
            </p:cNvPr>
            <p:cNvSpPr txBox="1"/>
            <p:nvPr/>
          </p:nvSpPr>
          <p:spPr>
            <a:xfrm>
              <a:off x="-158639" y="1263072"/>
              <a:ext cx="739866" cy="1504405"/>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山側</a:t>
              </a:r>
              <a:endParaRPr lang="ja-JP" sz="1050" kern="100" dirty="0">
                <a:effectLst/>
                <a:latin typeface="+mn-ea"/>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08A18E60-9E1C-BC09-8BBD-645FACA7D4BD}"/>
              </a:ext>
            </a:extLst>
          </p:cNvPr>
          <p:cNvGrpSpPr/>
          <p:nvPr/>
        </p:nvGrpSpPr>
        <p:grpSpPr>
          <a:xfrm>
            <a:off x="2668553" y="5457229"/>
            <a:ext cx="6097238" cy="369570"/>
            <a:chOff x="-1" y="62421"/>
            <a:chExt cx="6503651" cy="370114"/>
          </a:xfrm>
        </p:grpSpPr>
        <p:sp>
          <p:nvSpPr>
            <p:cNvPr id="11" name="正方形/長方形 10">
              <a:extLst>
                <a:ext uri="{FF2B5EF4-FFF2-40B4-BE49-F238E27FC236}">
                  <a16:creationId xmlns:a16="http://schemas.microsoft.com/office/drawing/2014/main" id="{DA15C844-0A42-E096-980D-DA62383F1677}"/>
                </a:ext>
              </a:extLst>
            </p:cNvPr>
            <p:cNvSpPr/>
            <p:nvPr/>
          </p:nvSpPr>
          <p:spPr>
            <a:xfrm>
              <a:off x="-1" y="97972"/>
              <a:ext cx="6503651" cy="17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テキスト ボックス 51">
              <a:extLst>
                <a:ext uri="{FF2B5EF4-FFF2-40B4-BE49-F238E27FC236}">
                  <a16:creationId xmlns:a16="http://schemas.microsoft.com/office/drawing/2014/main" id="{5BEFB666-DA1E-216F-0849-7AFEC32BCDDC}"/>
                </a:ext>
              </a:extLst>
            </p:cNvPr>
            <p:cNvSpPr txBox="1"/>
            <p:nvPr/>
          </p:nvSpPr>
          <p:spPr>
            <a:xfrm>
              <a:off x="5210452" y="62421"/>
              <a:ext cx="1275514" cy="37011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游明朝" panose="02020400000000000000" pitchFamily="18" charset="-128"/>
                  <a:ea typeface="BIZ UDゴシック" panose="020B0400000000000000" pitchFamily="49" charset="-128"/>
                  <a:cs typeface="Times New Roman" panose="02020603050405020304" pitchFamily="18" charset="0"/>
                </a:rPr>
                <a:t>スタートライン</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13" name="正方形/長方形 12">
            <a:extLst>
              <a:ext uri="{FF2B5EF4-FFF2-40B4-BE49-F238E27FC236}">
                <a16:creationId xmlns:a16="http://schemas.microsoft.com/office/drawing/2014/main" id="{685C7142-8306-03F0-FFD8-1B4CD1240827}"/>
              </a:ext>
            </a:extLst>
          </p:cNvPr>
          <p:cNvSpPr/>
          <p:nvPr/>
        </p:nvSpPr>
        <p:spPr>
          <a:xfrm>
            <a:off x="5068637" y="491689"/>
            <a:ext cx="1423758" cy="4601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正方形/長方形 13">
            <a:extLst>
              <a:ext uri="{FF2B5EF4-FFF2-40B4-BE49-F238E27FC236}">
                <a16:creationId xmlns:a16="http://schemas.microsoft.com/office/drawing/2014/main" id="{F3ACD33E-4333-ACF2-750A-E3793E6C060F}"/>
              </a:ext>
            </a:extLst>
          </p:cNvPr>
          <p:cNvSpPr/>
          <p:nvPr/>
        </p:nvSpPr>
        <p:spPr>
          <a:xfrm>
            <a:off x="5316089" y="2936936"/>
            <a:ext cx="931394" cy="4601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0" name="Rectangle 22">
            <a:extLst>
              <a:ext uri="{FF2B5EF4-FFF2-40B4-BE49-F238E27FC236}">
                <a16:creationId xmlns:a16="http://schemas.microsoft.com/office/drawing/2014/main" id="{B06435F8-8B31-95D7-B356-9E98AD917E66}"/>
              </a:ext>
            </a:extLst>
          </p:cNvPr>
          <p:cNvSpPr>
            <a:spLocks noChangeArrowheads="1"/>
          </p:cNvSpPr>
          <p:nvPr/>
        </p:nvSpPr>
        <p:spPr bwMode="auto">
          <a:xfrm>
            <a:off x="0" y="4572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2" name="テキスト ボックス 31">
            <a:extLst>
              <a:ext uri="{FF2B5EF4-FFF2-40B4-BE49-F238E27FC236}">
                <a16:creationId xmlns:a16="http://schemas.microsoft.com/office/drawing/2014/main" id="{287CFD01-CF96-4537-E699-1E3C971362DB}"/>
              </a:ext>
            </a:extLst>
          </p:cNvPr>
          <p:cNvSpPr txBox="1"/>
          <p:nvPr/>
        </p:nvSpPr>
        <p:spPr>
          <a:xfrm>
            <a:off x="8154194" y="3862905"/>
            <a:ext cx="701615" cy="276999"/>
          </a:xfrm>
          <a:prstGeom prst="rect">
            <a:avLst/>
          </a:prstGeom>
          <a:noFill/>
        </p:spPr>
        <p:txBody>
          <a:bodyPr wrap="square" rtlCol="0">
            <a:spAutoFit/>
          </a:bodyPr>
          <a:lstStyle/>
          <a:p>
            <a:r>
              <a:rPr kumimoji="1" lang="ja-JP" altLang="en-US" sz="1200" dirty="0"/>
              <a:t>来賓</a:t>
            </a:r>
          </a:p>
        </p:txBody>
      </p:sp>
      <p:cxnSp>
        <p:nvCxnSpPr>
          <p:cNvPr id="38" name="直線コネクタ 37">
            <a:extLst>
              <a:ext uri="{FF2B5EF4-FFF2-40B4-BE49-F238E27FC236}">
                <a16:creationId xmlns:a16="http://schemas.microsoft.com/office/drawing/2014/main" id="{D3B3EEEE-6D03-6691-B7AB-143EA811A0AC}"/>
              </a:ext>
            </a:extLst>
          </p:cNvPr>
          <p:cNvCxnSpPr>
            <a:cxnSpLocks/>
          </p:cNvCxnSpPr>
          <p:nvPr/>
        </p:nvCxnSpPr>
        <p:spPr>
          <a:xfrm flipH="1" flipV="1">
            <a:off x="7115427" y="2652367"/>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43" name="楕円 42">
            <a:extLst>
              <a:ext uri="{FF2B5EF4-FFF2-40B4-BE49-F238E27FC236}">
                <a16:creationId xmlns:a16="http://schemas.microsoft.com/office/drawing/2014/main" id="{22A4A506-FE93-D323-C68D-961B1D6641B9}"/>
              </a:ext>
            </a:extLst>
          </p:cNvPr>
          <p:cNvSpPr/>
          <p:nvPr/>
        </p:nvSpPr>
        <p:spPr>
          <a:xfrm>
            <a:off x="822827"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4" name="楕円 43">
            <a:extLst>
              <a:ext uri="{FF2B5EF4-FFF2-40B4-BE49-F238E27FC236}">
                <a16:creationId xmlns:a16="http://schemas.microsoft.com/office/drawing/2014/main" id="{B41FBF2D-5A2A-8CEF-71F7-69E63A2882D0}"/>
              </a:ext>
            </a:extLst>
          </p:cNvPr>
          <p:cNvSpPr/>
          <p:nvPr/>
        </p:nvSpPr>
        <p:spPr>
          <a:xfrm>
            <a:off x="513730"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8" name="テキスト ボックス 47">
            <a:extLst>
              <a:ext uri="{FF2B5EF4-FFF2-40B4-BE49-F238E27FC236}">
                <a16:creationId xmlns:a16="http://schemas.microsoft.com/office/drawing/2014/main" id="{BADCA028-312E-7D03-67AF-43F4754DE448}"/>
              </a:ext>
            </a:extLst>
          </p:cNvPr>
          <p:cNvSpPr txBox="1"/>
          <p:nvPr/>
        </p:nvSpPr>
        <p:spPr>
          <a:xfrm>
            <a:off x="525913" y="3946487"/>
            <a:ext cx="523220" cy="1320432"/>
          </a:xfrm>
          <a:prstGeom prst="rect">
            <a:avLst/>
          </a:prstGeom>
          <a:noFill/>
        </p:spPr>
        <p:txBody>
          <a:bodyPr vert="eaVert" wrap="square" rtlCol="0">
            <a:spAutoFit/>
          </a:bodyPr>
          <a:lstStyle/>
          <a:p>
            <a:r>
              <a:rPr kumimoji="1" lang="ja-JP" altLang="en-US" sz="1100" dirty="0"/>
              <a:t>サポートランナー（ランタン）</a:t>
            </a:r>
          </a:p>
        </p:txBody>
      </p:sp>
      <p:sp>
        <p:nvSpPr>
          <p:cNvPr id="63" name="正方形/長方形 62">
            <a:extLst>
              <a:ext uri="{FF2B5EF4-FFF2-40B4-BE49-F238E27FC236}">
                <a16:creationId xmlns:a16="http://schemas.microsoft.com/office/drawing/2014/main" id="{07E793F1-14D5-CDC9-893E-5D589C4FFE10}"/>
              </a:ext>
            </a:extLst>
          </p:cNvPr>
          <p:cNvSpPr/>
          <p:nvPr/>
        </p:nvSpPr>
        <p:spPr>
          <a:xfrm>
            <a:off x="388650" y="5677160"/>
            <a:ext cx="2256271" cy="11708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a:extLst>
              <a:ext uri="{FF2B5EF4-FFF2-40B4-BE49-F238E27FC236}">
                <a16:creationId xmlns:a16="http://schemas.microsoft.com/office/drawing/2014/main" id="{51EC0391-AE82-18EB-8184-9C1926A4A570}"/>
              </a:ext>
            </a:extLst>
          </p:cNvPr>
          <p:cNvSpPr txBox="1"/>
          <p:nvPr/>
        </p:nvSpPr>
        <p:spPr>
          <a:xfrm>
            <a:off x="1235082" y="6124065"/>
            <a:ext cx="1030071" cy="276999"/>
          </a:xfrm>
          <a:prstGeom prst="rect">
            <a:avLst/>
          </a:prstGeom>
          <a:noFill/>
        </p:spPr>
        <p:txBody>
          <a:bodyPr wrap="square" rtlCol="0">
            <a:spAutoFit/>
          </a:bodyPr>
          <a:lstStyle/>
          <a:p>
            <a:r>
              <a:rPr kumimoji="1" lang="ja-JP" altLang="en-US" sz="1200" dirty="0"/>
              <a:t>観客</a:t>
            </a:r>
          </a:p>
        </p:txBody>
      </p:sp>
      <p:sp>
        <p:nvSpPr>
          <p:cNvPr id="69" name="正方形/長方形 68">
            <a:extLst>
              <a:ext uri="{FF2B5EF4-FFF2-40B4-BE49-F238E27FC236}">
                <a16:creationId xmlns:a16="http://schemas.microsoft.com/office/drawing/2014/main" id="{A70743EB-384D-4A34-57E6-5E182B717256}"/>
              </a:ext>
            </a:extLst>
          </p:cNvPr>
          <p:cNvSpPr/>
          <p:nvPr/>
        </p:nvSpPr>
        <p:spPr>
          <a:xfrm>
            <a:off x="8895294" y="5687190"/>
            <a:ext cx="830962" cy="11708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905AF6C5-A132-BA8C-2641-75C146C4D240}"/>
              </a:ext>
            </a:extLst>
          </p:cNvPr>
          <p:cNvSpPr txBox="1"/>
          <p:nvPr/>
        </p:nvSpPr>
        <p:spPr>
          <a:xfrm>
            <a:off x="9129590" y="5761481"/>
            <a:ext cx="353943" cy="1339114"/>
          </a:xfrm>
          <a:prstGeom prst="rect">
            <a:avLst/>
          </a:prstGeom>
          <a:noFill/>
        </p:spPr>
        <p:txBody>
          <a:bodyPr vert="eaVert" wrap="square" rtlCol="0">
            <a:spAutoFit/>
          </a:bodyPr>
          <a:lstStyle/>
          <a:p>
            <a:r>
              <a:rPr kumimoji="1" lang="ja-JP" altLang="en-US" sz="1100" dirty="0"/>
              <a:t>ボーイスカウト</a:t>
            </a:r>
          </a:p>
        </p:txBody>
      </p:sp>
      <p:grpSp>
        <p:nvGrpSpPr>
          <p:cNvPr id="26" name="グループ化 25">
            <a:extLst>
              <a:ext uri="{FF2B5EF4-FFF2-40B4-BE49-F238E27FC236}">
                <a16:creationId xmlns:a16="http://schemas.microsoft.com/office/drawing/2014/main" id="{7DD680BD-C8A0-41F3-2B18-B1BF2A8BB856}"/>
              </a:ext>
            </a:extLst>
          </p:cNvPr>
          <p:cNvGrpSpPr/>
          <p:nvPr/>
        </p:nvGrpSpPr>
        <p:grpSpPr>
          <a:xfrm>
            <a:off x="5121735" y="4036682"/>
            <a:ext cx="625717" cy="235496"/>
            <a:chOff x="5137039" y="3455492"/>
            <a:chExt cx="625717" cy="235496"/>
          </a:xfrm>
        </p:grpSpPr>
        <p:sp>
          <p:nvSpPr>
            <p:cNvPr id="60" name="楕円 59">
              <a:extLst>
                <a:ext uri="{FF2B5EF4-FFF2-40B4-BE49-F238E27FC236}">
                  <a16:creationId xmlns:a16="http://schemas.microsoft.com/office/drawing/2014/main" id="{A403994B-ABBB-3EE4-D1F1-0DE8AFB2FFED}"/>
                </a:ext>
              </a:extLst>
            </p:cNvPr>
            <p:cNvSpPr/>
            <p:nvPr/>
          </p:nvSpPr>
          <p:spPr>
            <a:xfrm>
              <a:off x="5137039" y="3461241"/>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楕円 60">
              <a:extLst>
                <a:ext uri="{FF2B5EF4-FFF2-40B4-BE49-F238E27FC236}">
                  <a16:creationId xmlns:a16="http://schemas.microsoft.com/office/drawing/2014/main" id="{7A9A21CD-1E3F-77F8-2781-7EA340D1D692}"/>
                </a:ext>
              </a:extLst>
            </p:cNvPr>
            <p:cNvSpPr/>
            <p:nvPr/>
          </p:nvSpPr>
          <p:spPr>
            <a:xfrm>
              <a:off x="5511462" y="3455492"/>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47" name="テキスト ボックス 46">
            <a:extLst>
              <a:ext uri="{FF2B5EF4-FFF2-40B4-BE49-F238E27FC236}">
                <a16:creationId xmlns:a16="http://schemas.microsoft.com/office/drawing/2014/main" id="{7C197C7B-D06A-4C74-27B3-2ED1BA5F7D98}"/>
              </a:ext>
            </a:extLst>
          </p:cNvPr>
          <p:cNvSpPr txBox="1"/>
          <p:nvPr/>
        </p:nvSpPr>
        <p:spPr>
          <a:xfrm>
            <a:off x="4612232" y="4280863"/>
            <a:ext cx="1565892" cy="261610"/>
          </a:xfrm>
          <a:prstGeom prst="rect">
            <a:avLst/>
          </a:prstGeom>
          <a:noFill/>
        </p:spPr>
        <p:txBody>
          <a:bodyPr vert="horz" wrap="square" rtlCol="0">
            <a:spAutoFit/>
          </a:bodyPr>
          <a:lstStyle/>
          <a:p>
            <a:r>
              <a:rPr kumimoji="1" lang="ja-JP" altLang="en-US" sz="1100" dirty="0"/>
              <a:t>炬火ランナー🅰</a:t>
            </a:r>
          </a:p>
        </p:txBody>
      </p:sp>
      <p:sp>
        <p:nvSpPr>
          <p:cNvPr id="52" name="テキスト ボックス 51">
            <a:extLst>
              <a:ext uri="{FF2B5EF4-FFF2-40B4-BE49-F238E27FC236}">
                <a16:creationId xmlns:a16="http://schemas.microsoft.com/office/drawing/2014/main" id="{6F7D29B9-A2E5-1CBF-7140-56E5B9B15F29}"/>
              </a:ext>
            </a:extLst>
          </p:cNvPr>
          <p:cNvSpPr txBox="1"/>
          <p:nvPr/>
        </p:nvSpPr>
        <p:spPr>
          <a:xfrm>
            <a:off x="5870955" y="4289548"/>
            <a:ext cx="1565892" cy="261610"/>
          </a:xfrm>
          <a:prstGeom prst="rect">
            <a:avLst/>
          </a:prstGeom>
          <a:noFill/>
        </p:spPr>
        <p:txBody>
          <a:bodyPr vert="horz" wrap="square" rtlCol="0">
            <a:spAutoFit/>
          </a:bodyPr>
          <a:lstStyle/>
          <a:p>
            <a:r>
              <a:rPr kumimoji="1" lang="ja-JP" altLang="en-US" sz="1100" dirty="0"/>
              <a:t>炬火ランナー🅱</a:t>
            </a:r>
          </a:p>
        </p:txBody>
      </p:sp>
      <p:grpSp>
        <p:nvGrpSpPr>
          <p:cNvPr id="25" name="グループ化 24">
            <a:extLst>
              <a:ext uri="{FF2B5EF4-FFF2-40B4-BE49-F238E27FC236}">
                <a16:creationId xmlns:a16="http://schemas.microsoft.com/office/drawing/2014/main" id="{1814432E-9908-A2E2-317A-CC701C8D930A}"/>
              </a:ext>
            </a:extLst>
          </p:cNvPr>
          <p:cNvGrpSpPr/>
          <p:nvPr/>
        </p:nvGrpSpPr>
        <p:grpSpPr>
          <a:xfrm>
            <a:off x="5066375" y="4020201"/>
            <a:ext cx="729406" cy="277119"/>
            <a:chOff x="5100400" y="3432706"/>
            <a:chExt cx="729406" cy="277119"/>
          </a:xfrm>
        </p:grpSpPr>
        <p:sp>
          <p:nvSpPr>
            <p:cNvPr id="54" name="テキスト ボックス 53">
              <a:extLst>
                <a:ext uri="{FF2B5EF4-FFF2-40B4-BE49-F238E27FC236}">
                  <a16:creationId xmlns:a16="http://schemas.microsoft.com/office/drawing/2014/main" id="{A77AB5CC-AC96-2943-2C99-F0A76AAB97C6}"/>
                </a:ext>
              </a:extLst>
            </p:cNvPr>
            <p:cNvSpPr txBox="1"/>
            <p:nvPr/>
          </p:nvSpPr>
          <p:spPr>
            <a:xfrm>
              <a:off x="5478386" y="3432706"/>
              <a:ext cx="351420" cy="261610"/>
            </a:xfrm>
            <a:prstGeom prst="rect">
              <a:avLst/>
            </a:prstGeom>
            <a:noFill/>
          </p:spPr>
          <p:txBody>
            <a:bodyPr vert="horz" wrap="square" rtlCol="0">
              <a:spAutoFit/>
            </a:bodyPr>
            <a:lstStyle/>
            <a:p>
              <a:r>
                <a:rPr kumimoji="1" lang="ja-JP" altLang="en-US" sz="1100" b="1" dirty="0"/>
                <a:t>子</a:t>
              </a:r>
            </a:p>
          </p:txBody>
        </p:sp>
        <p:sp>
          <p:nvSpPr>
            <p:cNvPr id="59" name="テキスト ボックス 58">
              <a:extLst>
                <a:ext uri="{FF2B5EF4-FFF2-40B4-BE49-F238E27FC236}">
                  <a16:creationId xmlns:a16="http://schemas.microsoft.com/office/drawing/2014/main" id="{4DB0FBB5-1DD7-789F-6C53-7D45CF2A9FD4}"/>
                </a:ext>
              </a:extLst>
            </p:cNvPr>
            <p:cNvSpPr txBox="1"/>
            <p:nvPr/>
          </p:nvSpPr>
          <p:spPr>
            <a:xfrm>
              <a:off x="5100400" y="3448215"/>
              <a:ext cx="360762" cy="261610"/>
            </a:xfrm>
            <a:prstGeom prst="rect">
              <a:avLst/>
            </a:prstGeom>
            <a:noFill/>
          </p:spPr>
          <p:txBody>
            <a:bodyPr vert="horz" wrap="square" rtlCol="0">
              <a:spAutoFit/>
            </a:bodyPr>
            <a:lstStyle/>
            <a:p>
              <a:r>
                <a:rPr kumimoji="1" lang="ja-JP" altLang="en-US" sz="1100" b="1" dirty="0"/>
                <a:t>親</a:t>
              </a:r>
            </a:p>
          </p:txBody>
        </p:sp>
      </p:grpSp>
      <p:sp>
        <p:nvSpPr>
          <p:cNvPr id="73" name="テキスト ボックス 72">
            <a:extLst>
              <a:ext uri="{FF2B5EF4-FFF2-40B4-BE49-F238E27FC236}">
                <a16:creationId xmlns:a16="http://schemas.microsoft.com/office/drawing/2014/main" id="{F90B6753-6BEA-DC1B-C78B-4734D5A2BF51}"/>
              </a:ext>
            </a:extLst>
          </p:cNvPr>
          <p:cNvSpPr txBox="1"/>
          <p:nvPr/>
        </p:nvSpPr>
        <p:spPr>
          <a:xfrm>
            <a:off x="483058" y="5227517"/>
            <a:ext cx="351420" cy="261610"/>
          </a:xfrm>
          <a:prstGeom prst="rect">
            <a:avLst/>
          </a:prstGeom>
          <a:noFill/>
        </p:spPr>
        <p:txBody>
          <a:bodyPr vert="horz" wrap="square" rtlCol="0">
            <a:spAutoFit/>
          </a:bodyPr>
          <a:lstStyle/>
          <a:p>
            <a:r>
              <a:rPr kumimoji="1" lang="ja-JP" altLang="en-US" sz="1100" b="1" dirty="0"/>
              <a:t>子</a:t>
            </a:r>
          </a:p>
        </p:txBody>
      </p:sp>
      <p:sp>
        <p:nvSpPr>
          <p:cNvPr id="74" name="テキスト ボックス 73">
            <a:extLst>
              <a:ext uri="{FF2B5EF4-FFF2-40B4-BE49-F238E27FC236}">
                <a16:creationId xmlns:a16="http://schemas.microsoft.com/office/drawing/2014/main" id="{4AEC9E76-AAB7-5B98-0874-DFE7CBFEEC94}"/>
              </a:ext>
            </a:extLst>
          </p:cNvPr>
          <p:cNvSpPr txBox="1"/>
          <p:nvPr/>
        </p:nvSpPr>
        <p:spPr>
          <a:xfrm>
            <a:off x="794467" y="5213749"/>
            <a:ext cx="360762" cy="261610"/>
          </a:xfrm>
          <a:prstGeom prst="rect">
            <a:avLst/>
          </a:prstGeom>
          <a:noFill/>
        </p:spPr>
        <p:txBody>
          <a:bodyPr vert="horz" wrap="square" rtlCol="0">
            <a:spAutoFit/>
          </a:bodyPr>
          <a:lstStyle/>
          <a:p>
            <a:r>
              <a:rPr kumimoji="1" lang="ja-JP" altLang="en-US" sz="1100" b="1" dirty="0"/>
              <a:t>親</a:t>
            </a:r>
          </a:p>
        </p:txBody>
      </p:sp>
      <p:grpSp>
        <p:nvGrpSpPr>
          <p:cNvPr id="72" name="グループ化 71">
            <a:extLst>
              <a:ext uri="{FF2B5EF4-FFF2-40B4-BE49-F238E27FC236}">
                <a16:creationId xmlns:a16="http://schemas.microsoft.com/office/drawing/2014/main" id="{3CC56D68-4CB2-88F3-7007-66318AC812A3}"/>
              </a:ext>
            </a:extLst>
          </p:cNvPr>
          <p:cNvGrpSpPr/>
          <p:nvPr/>
        </p:nvGrpSpPr>
        <p:grpSpPr>
          <a:xfrm>
            <a:off x="470899" y="2163575"/>
            <a:ext cx="701615" cy="1408827"/>
            <a:chOff x="470899" y="2163575"/>
            <a:chExt cx="701615" cy="1408827"/>
          </a:xfrm>
        </p:grpSpPr>
        <p:sp>
          <p:nvSpPr>
            <p:cNvPr id="75" name="正方形/長方形 74">
              <a:extLst>
                <a:ext uri="{FF2B5EF4-FFF2-40B4-BE49-F238E27FC236}">
                  <a16:creationId xmlns:a16="http://schemas.microsoft.com/office/drawing/2014/main" id="{55CD1ECD-B11D-C340-7B30-88D6B03A75AE}"/>
                </a:ext>
              </a:extLst>
            </p:cNvPr>
            <p:cNvSpPr/>
            <p:nvPr/>
          </p:nvSpPr>
          <p:spPr>
            <a:xfrm>
              <a:off x="470899" y="2163575"/>
              <a:ext cx="701615" cy="140882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テキスト ボックス 75">
              <a:extLst>
                <a:ext uri="{FF2B5EF4-FFF2-40B4-BE49-F238E27FC236}">
                  <a16:creationId xmlns:a16="http://schemas.microsoft.com/office/drawing/2014/main" id="{F97B59B9-DFF5-89B6-EC1B-3F93748CE642}"/>
                </a:ext>
              </a:extLst>
            </p:cNvPr>
            <p:cNvSpPr txBox="1"/>
            <p:nvPr/>
          </p:nvSpPr>
          <p:spPr>
            <a:xfrm>
              <a:off x="647754" y="2266027"/>
              <a:ext cx="369332" cy="1268595"/>
            </a:xfrm>
            <a:prstGeom prst="rect">
              <a:avLst/>
            </a:prstGeom>
            <a:noFill/>
          </p:spPr>
          <p:txBody>
            <a:bodyPr vert="eaVert" wrap="square" rtlCol="0">
              <a:spAutoFit/>
            </a:bodyPr>
            <a:lstStyle/>
            <a:p>
              <a:r>
                <a:rPr kumimoji="1" lang="ja-JP" altLang="en-US" sz="1200" b="1" dirty="0">
                  <a:solidFill>
                    <a:sysClr val="windowText" lastClr="000000"/>
                  </a:solidFill>
                </a:rPr>
                <a:t>大津高　吹奏楽</a:t>
              </a:r>
            </a:p>
          </p:txBody>
        </p:sp>
      </p:grpSp>
      <p:pic>
        <p:nvPicPr>
          <p:cNvPr id="77" name="グラフィックス 76" descr="無線マイク 単色塗りつぶし">
            <a:extLst>
              <a:ext uri="{FF2B5EF4-FFF2-40B4-BE49-F238E27FC236}">
                <a16:creationId xmlns:a16="http://schemas.microsoft.com/office/drawing/2014/main" id="{ADF1CB40-2203-EA78-2668-A3D5A39DE4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99277" y="2677972"/>
            <a:ext cx="247261" cy="247261"/>
          </a:xfrm>
          <a:prstGeom prst="rect">
            <a:avLst/>
          </a:prstGeom>
        </p:spPr>
      </p:pic>
      <p:sp>
        <p:nvSpPr>
          <p:cNvPr id="78" name="涙形 77">
            <a:extLst>
              <a:ext uri="{FF2B5EF4-FFF2-40B4-BE49-F238E27FC236}">
                <a16:creationId xmlns:a16="http://schemas.microsoft.com/office/drawing/2014/main" id="{FCD1671B-C346-EDEB-D61A-B3615FE2397B}"/>
              </a:ext>
            </a:extLst>
          </p:cNvPr>
          <p:cNvSpPr/>
          <p:nvPr/>
        </p:nvSpPr>
        <p:spPr>
          <a:xfrm rot="2917828" flipH="1">
            <a:off x="5680129" y="2820576"/>
            <a:ext cx="212997" cy="193405"/>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9" name="グラフィックス 78" descr="トロフィー 単色塗りつぶし">
            <a:extLst>
              <a:ext uri="{FF2B5EF4-FFF2-40B4-BE49-F238E27FC236}">
                <a16:creationId xmlns:a16="http://schemas.microsoft.com/office/drawing/2014/main" id="{DA2E9104-3A17-0EA2-3DDB-09619F696B8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48249" y="2898271"/>
            <a:ext cx="487456" cy="487456"/>
          </a:xfrm>
          <a:prstGeom prst="rect">
            <a:avLst/>
          </a:prstGeom>
        </p:spPr>
      </p:pic>
      <p:sp>
        <p:nvSpPr>
          <p:cNvPr id="57" name="円柱 56">
            <a:extLst>
              <a:ext uri="{FF2B5EF4-FFF2-40B4-BE49-F238E27FC236}">
                <a16:creationId xmlns:a16="http://schemas.microsoft.com/office/drawing/2014/main" id="{E6FFE75A-16E4-BE75-FC0C-8AEE4F71A792}"/>
              </a:ext>
            </a:extLst>
          </p:cNvPr>
          <p:cNvSpPr/>
          <p:nvPr/>
        </p:nvSpPr>
        <p:spPr>
          <a:xfrm>
            <a:off x="5308251"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8" name="円柱 57">
            <a:extLst>
              <a:ext uri="{FF2B5EF4-FFF2-40B4-BE49-F238E27FC236}">
                <a16:creationId xmlns:a16="http://schemas.microsoft.com/office/drawing/2014/main" id="{7E65660F-B69B-B0FC-7F9E-E1E94579EB47}"/>
              </a:ext>
            </a:extLst>
          </p:cNvPr>
          <p:cNvSpPr/>
          <p:nvPr/>
        </p:nvSpPr>
        <p:spPr>
          <a:xfrm>
            <a:off x="6090173"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65" name="グラフィックス 64" descr="ランタン 単色塗りつぶし">
            <a:extLst>
              <a:ext uri="{FF2B5EF4-FFF2-40B4-BE49-F238E27FC236}">
                <a16:creationId xmlns:a16="http://schemas.microsoft.com/office/drawing/2014/main" id="{916108EA-F98A-35AF-326F-EC15EB2633D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2096" y="5305188"/>
            <a:ext cx="325883" cy="325883"/>
          </a:xfrm>
          <a:prstGeom prst="rect">
            <a:avLst/>
          </a:prstGeom>
        </p:spPr>
      </p:pic>
      <p:pic>
        <p:nvPicPr>
          <p:cNvPr id="68" name="グラフィックス 67" descr="ランタン 単色塗りつぶし">
            <a:extLst>
              <a:ext uri="{FF2B5EF4-FFF2-40B4-BE49-F238E27FC236}">
                <a16:creationId xmlns:a16="http://schemas.microsoft.com/office/drawing/2014/main" id="{2BA7F013-6C82-45B2-3F53-0EA73EB9BA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17574" y="496333"/>
            <a:ext cx="325883" cy="325883"/>
          </a:xfrm>
          <a:prstGeom prst="rect">
            <a:avLst/>
          </a:prstGeom>
        </p:spPr>
      </p:pic>
      <p:sp>
        <p:nvSpPr>
          <p:cNvPr id="81" name="楕円 80">
            <a:extLst>
              <a:ext uri="{FF2B5EF4-FFF2-40B4-BE49-F238E27FC236}">
                <a16:creationId xmlns:a16="http://schemas.microsoft.com/office/drawing/2014/main" id="{98613A28-C731-9105-05C6-8D3DE8204810}"/>
              </a:ext>
            </a:extLst>
          </p:cNvPr>
          <p:cNvSpPr/>
          <p:nvPr/>
        </p:nvSpPr>
        <p:spPr>
          <a:xfrm>
            <a:off x="4812923" y="2878437"/>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2" name="コネクタ: カギ線 81">
            <a:extLst>
              <a:ext uri="{FF2B5EF4-FFF2-40B4-BE49-F238E27FC236}">
                <a16:creationId xmlns:a16="http://schemas.microsoft.com/office/drawing/2014/main" id="{B5CC7536-2E33-95EE-0150-620EF1EEC770}"/>
              </a:ext>
            </a:extLst>
          </p:cNvPr>
          <p:cNvCxnSpPr>
            <a:cxnSpLocks/>
          </p:cNvCxnSpPr>
          <p:nvPr/>
        </p:nvCxnSpPr>
        <p:spPr>
          <a:xfrm flipV="1">
            <a:off x="1466423" y="4732773"/>
            <a:ext cx="4273360" cy="566704"/>
          </a:xfrm>
          <a:prstGeom prst="bentConnector3">
            <a:avLst>
              <a:gd name="adj1" fmla="val 100174"/>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56" name="グループ化 55">
            <a:extLst>
              <a:ext uri="{FF2B5EF4-FFF2-40B4-BE49-F238E27FC236}">
                <a16:creationId xmlns:a16="http://schemas.microsoft.com/office/drawing/2014/main" id="{36B46F6E-F29B-E58F-B444-BA2B3E6D8D2D}"/>
              </a:ext>
            </a:extLst>
          </p:cNvPr>
          <p:cNvGrpSpPr/>
          <p:nvPr/>
        </p:nvGrpSpPr>
        <p:grpSpPr>
          <a:xfrm>
            <a:off x="1408671" y="4129184"/>
            <a:ext cx="612360" cy="646747"/>
            <a:chOff x="1784956" y="3171025"/>
            <a:chExt cx="612360" cy="646747"/>
          </a:xfrm>
        </p:grpSpPr>
        <p:sp>
          <p:nvSpPr>
            <p:cNvPr id="83" name="楕円 82">
              <a:extLst>
                <a:ext uri="{FF2B5EF4-FFF2-40B4-BE49-F238E27FC236}">
                  <a16:creationId xmlns:a16="http://schemas.microsoft.com/office/drawing/2014/main" id="{00C19F78-DAE0-58F4-9B14-A37A7D74CFB0}"/>
                </a:ext>
              </a:extLst>
            </p:cNvPr>
            <p:cNvSpPr/>
            <p:nvPr/>
          </p:nvSpPr>
          <p:spPr>
            <a:xfrm>
              <a:off x="2146022" y="3588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杉本</a:t>
              </a:r>
            </a:p>
          </p:txBody>
        </p:sp>
        <p:sp>
          <p:nvSpPr>
            <p:cNvPr id="84" name="楕円 83">
              <a:extLst>
                <a:ext uri="{FF2B5EF4-FFF2-40B4-BE49-F238E27FC236}">
                  <a16:creationId xmlns:a16="http://schemas.microsoft.com/office/drawing/2014/main" id="{0BA5C1B0-20C4-F449-8FF1-B5236815112B}"/>
                </a:ext>
              </a:extLst>
            </p:cNvPr>
            <p:cNvSpPr/>
            <p:nvPr/>
          </p:nvSpPr>
          <p:spPr>
            <a:xfrm>
              <a:off x="2123459" y="3193424"/>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横江</a:t>
              </a:r>
            </a:p>
          </p:txBody>
        </p:sp>
        <p:sp>
          <p:nvSpPr>
            <p:cNvPr id="85" name="楕円 84">
              <a:extLst>
                <a:ext uri="{FF2B5EF4-FFF2-40B4-BE49-F238E27FC236}">
                  <a16:creationId xmlns:a16="http://schemas.microsoft.com/office/drawing/2014/main" id="{3F42A6D6-7F01-320D-1BA1-7DC125393981}"/>
                </a:ext>
              </a:extLst>
            </p:cNvPr>
            <p:cNvSpPr/>
            <p:nvPr/>
          </p:nvSpPr>
          <p:spPr>
            <a:xfrm>
              <a:off x="1784956" y="3171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岡田</a:t>
              </a:r>
            </a:p>
          </p:txBody>
        </p:sp>
      </p:grpSp>
      <p:sp>
        <p:nvSpPr>
          <p:cNvPr id="87" name="楕円 86">
            <a:extLst>
              <a:ext uri="{FF2B5EF4-FFF2-40B4-BE49-F238E27FC236}">
                <a16:creationId xmlns:a16="http://schemas.microsoft.com/office/drawing/2014/main" id="{D3E6423E-8723-9A79-8576-8FDA582EDEE0}"/>
              </a:ext>
            </a:extLst>
          </p:cNvPr>
          <p:cNvSpPr/>
          <p:nvPr/>
        </p:nvSpPr>
        <p:spPr>
          <a:xfrm>
            <a:off x="9348814" y="5387747"/>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小谷</a:t>
            </a:r>
          </a:p>
        </p:txBody>
      </p:sp>
      <p:grpSp>
        <p:nvGrpSpPr>
          <p:cNvPr id="2" name="グループ化 1">
            <a:extLst>
              <a:ext uri="{FF2B5EF4-FFF2-40B4-BE49-F238E27FC236}">
                <a16:creationId xmlns:a16="http://schemas.microsoft.com/office/drawing/2014/main" id="{F79DA9EB-11FB-D907-C0F1-B200ADEDAC4D}"/>
              </a:ext>
            </a:extLst>
          </p:cNvPr>
          <p:cNvGrpSpPr/>
          <p:nvPr/>
        </p:nvGrpSpPr>
        <p:grpSpPr>
          <a:xfrm>
            <a:off x="8870139" y="4061236"/>
            <a:ext cx="353943" cy="1924441"/>
            <a:chOff x="8870139" y="4061236"/>
            <a:chExt cx="353943" cy="1924441"/>
          </a:xfrm>
        </p:grpSpPr>
        <p:sp>
          <p:nvSpPr>
            <p:cNvPr id="62" name="テキスト ボックス 61">
              <a:extLst>
                <a:ext uri="{FF2B5EF4-FFF2-40B4-BE49-F238E27FC236}">
                  <a16:creationId xmlns:a16="http://schemas.microsoft.com/office/drawing/2014/main" id="{0F67E20B-5DE6-42A0-880F-D3FA7B4BCBA0}"/>
                </a:ext>
              </a:extLst>
            </p:cNvPr>
            <p:cNvSpPr txBox="1"/>
            <p:nvPr/>
          </p:nvSpPr>
          <p:spPr>
            <a:xfrm>
              <a:off x="8870139" y="4061236"/>
              <a:ext cx="353943" cy="1855835"/>
            </a:xfrm>
            <a:prstGeom prst="rect">
              <a:avLst/>
            </a:prstGeom>
            <a:noFill/>
          </p:spPr>
          <p:txBody>
            <a:bodyPr vert="eaVert" wrap="square" rtlCol="0">
              <a:spAutoFit/>
            </a:bodyPr>
            <a:lstStyle/>
            <a:p>
              <a:r>
                <a:rPr kumimoji="1" lang="ja-JP" altLang="en-US" sz="1100" dirty="0"/>
                <a:t>ボーイスカウト（子代表）</a:t>
              </a:r>
            </a:p>
          </p:txBody>
        </p:sp>
        <p:sp>
          <p:nvSpPr>
            <p:cNvPr id="29" name="楕円 28">
              <a:extLst>
                <a:ext uri="{FF2B5EF4-FFF2-40B4-BE49-F238E27FC236}">
                  <a16:creationId xmlns:a16="http://schemas.microsoft.com/office/drawing/2014/main" id="{81F40FD4-B1B0-9F00-68A0-99111278D294}"/>
                </a:ext>
              </a:extLst>
            </p:cNvPr>
            <p:cNvSpPr/>
            <p:nvPr/>
          </p:nvSpPr>
          <p:spPr>
            <a:xfrm>
              <a:off x="8940044" y="5755930"/>
              <a:ext cx="251294" cy="229747"/>
            </a:xfrm>
            <a:prstGeom prst="ellipse">
              <a:avLst/>
            </a:prstGeom>
            <a:solidFill>
              <a:srgbClr val="0070C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88" name="コネクタ: カギ線 87">
            <a:extLst>
              <a:ext uri="{FF2B5EF4-FFF2-40B4-BE49-F238E27FC236}">
                <a16:creationId xmlns:a16="http://schemas.microsoft.com/office/drawing/2014/main" id="{B2C2E33C-B81B-64F7-0B7E-A669E3CF7E9B}"/>
              </a:ext>
            </a:extLst>
          </p:cNvPr>
          <p:cNvCxnSpPr>
            <a:cxnSpLocks/>
          </p:cNvCxnSpPr>
          <p:nvPr/>
        </p:nvCxnSpPr>
        <p:spPr>
          <a:xfrm rot="16200000" flipH="1">
            <a:off x="5530868" y="1803226"/>
            <a:ext cx="4084723" cy="3259541"/>
          </a:xfrm>
          <a:prstGeom prst="bentConnector3">
            <a:avLst>
              <a:gd name="adj1" fmla="val -102"/>
            </a:avLst>
          </a:prstGeom>
          <a:ln w="28575">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92" name="グループ化 91">
            <a:extLst>
              <a:ext uri="{FF2B5EF4-FFF2-40B4-BE49-F238E27FC236}">
                <a16:creationId xmlns:a16="http://schemas.microsoft.com/office/drawing/2014/main" id="{E180DD8E-0DDD-4DB9-9FAB-F15F8D7D13A3}"/>
              </a:ext>
            </a:extLst>
          </p:cNvPr>
          <p:cNvGrpSpPr/>
          <p:nvPr/>
        </p:nvGrpSpPr>
        <p:grpSpPr>
          <a:xfrm>
            <a:off x="6041594" y="4017419"/>
            <a:ext cx="711910" cy="263444"/>
            <a:chOff x="5630648" y="3444978"/>
            <a:chExt cx="711910" cy="263444"/>
          </a:xfrm>
        </p:grpSpPr>
        <p:sp>
          <p:nvSpPr>
            <p:cNvPr id="93" name="テキスト ボックス 92">
              <a:extLst>
                <a:ext uri="{FF2B5EF4-FFF2-40B4-BE49-F238E27FC236}">
                  <a16:creationId xmlns:a16="http://schemas.microsoft.com/office/drawing/2014/main" id="{05423D63-409A-6075-84DA-935DC5E1A4E0}"/>
                </a:ext>
              </a:extLst>
            </p:cNvPr>
            <p:cNvSpPr txBox="1"/>
            <p:nvPr/>
          </p:nvSpPr>
          <p:spPr>
            <a:xfrm>
              <a:off x="5630648" y="3446812"/>
              <a:ext cx="351420" cy="261610"/>
            </a:xfrm>
            <a:prstGeom prst="rect">
              <a:avLst/>
            </a:prstGeom>
            <a:noFill/>
          </p:spPr>
          <p:txBody>
            <a:bodyPr vert="horz" wrap="square" rtlCol="0">
              <a:spAutoFit/>
            </a:bodyPr>
            <a:lstStyle/>
            <a:p>
              <a:r>
                <a:rPr kumimoji="1" lang="ja-JP" altLang="en-US" sz="1100" b="1" dirty="0"/>
                <a:t>子</a:t>
              </a:r>
            </a:p>
          </p:txBody>
        </p:sp>
        <p:sp>
          <p:nvSpPr>
            <p:cNvPr id="94" name="テキスト ボックス 93">
              <a:extLst>
                <a:ext uri="{FF2B5EF4-FFF2-40B4-BE49-F238E27FC236}">
                  <a16:creationId xmlns:a16="http://schemas.microsoft.com/office/drawing/2014/main" id="{8E94FD35-448D-1B8F-25A1-FE8631BC97B4}"/>
                </a:ext>
              </a:extLst>
            </p:cNvPr>
            <p:cNvSpPr txBox="1"/>
            <p:nvPr/>
          </p:nvSpPr>
          <p:spPr>
            <a:xfrm>
              <a:off x="5981796" y="3444978"/>
              <a:ext cx="360762" cy="261610"/>
            </a:xfrm>
            <a:prstGeom prst="rect">
              <a:avLst/>
            </a:prstGeom>
            <a:noFill/>
          </p:spPr>
          <p:txBody>
            <a:bodyPr vert="horz" wrap="square" rtlCol="0">
              <a:spAutoFit/>
            </a:bodyPr>
            <a:lstStyle/>
            <a:p>
              <a:r>
                <a:rPr kumimoji="1" lang="ja-JP" altLang="en-US" sz="1100" b="1" dirty="0"/>
                <a:t>親</a:t>
              </a:r>
            </a:p>
          </p:txBody>
        </p:sp>
      </p:grpSp>
      <p:cxnSp>
        <p:nvCxnSpPr>
          <p:cNvPr id="40" name="直線コネクタ 39">
            <a:extLst>
              <a:ext uri="{FF2B5EF4-FFF2-40B4-BE49-F238E27FC236}">
                <a16:creationId xmlns:a16="http://schemas.microsoft.com/office/drawing/2014/main" id="{48F0FF75-59E0-7ABC-78F6-E2F5CE48975C}"/>
              </a:ext>
            </a:extLst>
          </p:cNvPr>
          <p:cNvCxnSpPr>
            <a:cxnSpLocks/>
          </p:cNvCxnSpPr>
          <p:nvPr/>
        </p:nvCxnSpPr>
        <p:spPr>
          <a:xfrm flipV="1">
            <a:off x="2746056" y="2794939"/>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41" name="テキスト ボックス 40">
            <a:extLst>
              <a:ext uri="{FF2B5EF4-FFF2-40B4-BE49-F238E27FC236}">
                <a16:creationId xmlns:a16="http://schemas.microsoft.com/office/drawing/2014/main" id="{4EF942A9-C8ED-C640-B85A-9947E9AA3FA5}"/>
              </a:ext>
            </a:extLst>
          </p:cNvPr>
          <p:cNvSpPr txBox="1"/>
          <p:nvPr/>
        </p:nvSpPr>
        <p:spPr>
          <a:xfrm>
            <a:off x="3346547" y="4030491"/>
            <a:ext cx="1185734" cy="276999"/>
          </a:xfrm>
          <a:prstGeom prst="rect">
            <a:avLst/>
          </a:prstGeom>
          <a:noFill/>
        </p:spPr>
        <p:txBody>
          <a:bodyPr wrap="square" rtlCol="0">
            <a:spAutoFit/>
          </a:bodyPr>
          <a:lstStyle/>
          <a:p>
            <a:r>
              <a:rPr kumimoji="1" lang="ja-JP" altLang="en-US" sz="1200" dirty="0"/>
              <a:t>実行委員会</a:t>
            </a:r>
          </a:p>
        </p:txBody>
      </p:sp>
      <p:cxnSp>
        <p:nvCxnSpPr>
          <p:cNvPr id="42" name="直線コネクタ 41">
            <a:extLst>
              <a:ext uri="{FF2B5EF4-FFF2-40B4-BE49-F238E27FC236}">
                <a16:creationId xmlns:a16="http://schemas.microsoft.com/office/drawing/2014/main" id="{D5E69EF2-EB0A-3E9A-DD3B-B7B0047A9862}"/>
              </a:ext>
            </a:extLst>
          </p:cNvPr>
          <p:cNvCxnSpPr>
            <a:cxnSpLocks/>
          </p:cNvCxnSpPr>
          <p:nvPr/>
        </p:nvCxnSpPr>
        <p:spPr>
          <a:xfrm flipV="1">
            <a:off x="3135364" y="3198882"/>
            <a:ext cx="945369" cy="888928"/>
          </a:xfrm>
          <a:prstGeom prst="line">
            <a:avLst/>
          </a:prstGeom>
          <a:ln w="76200"/>
        </p:spPr>
        <p:style>
          <a:lnRef idx="1">
            <a:schemeClr val="dk1"/>
          </a:lnRef>
          <a:fillRef idx="0">
            <a:schemeClr val="dk1"/>
          </a:fillRef>
          <a:effectRef idx="0">
            <a:schemeClr val="dk1"/>
          </a:effectRef>
          <a:fontRef idx="minor">
            <a:schemeClr val="tx1"/>
          </a:fontRef>
        </p:style>
      </p:cxnSp>
      <p:sp>
        <p:nvSpPr>
          <p:cNvPr id="46" name="テキスト ボックス 45">
            <a:extLst>
              <a:ext uri="{FF2B5EF4-FFF2-40B4-BE49-F238E27FC236}">
                <a16:creationId xmlns:a16="http://schemas.microsoft.com/office/drawing/2014/main" id="{D3422ABF-1064-D98F-5E0E-25A697030C7A}"/>
              </a:ext>
            </a:extLst>
          </p:cNvPr>
          <p:cNvSpPr txBox="1"/>
          <p:nvPr/>
        </p:nvSpPr>
        <p:spPr>
          <a:xfrm>
            <a:off x="4699165" y="3103667"/>
            <a:ext cx="701615" cy="276999"/>
          </a:xfrm>
          <a:prstGeom prst="rect">
            <a:avLst/>
          </a:prstGeom>
          <a:noFill/>
        </p:spPr>
        <p:txBody>
          <a:bodyPr wrap="square" rtlCol="0">
            <a:spAutoFit/>
          </a:bodyPr>
          <a:lstStyle/>
          <a:p>
            <a:r>
              <a:rPr kumimoji="1" lang="ja-JP" altLang="en-US" sz="1200" dirty="0"/>
              <a:t>会長</a:t>
            </a:r>
            <a:endParaRPr kumimoji="1" lang="en-US" altLang="ja-JP" sz="1200" dirty="0"/>
          </a:p>
        </p:txBody>
      </p:sp>
      <p:sp>
        <p:nvSpPr>
          <p:cNvPr id="49" name="楕円 48">
            <a:extLst>
              <a:ext uri="{FF2B5EF4-FFF2-40B4-BE49-F238E27FC236}">
                <a16:creationId xmlns:a16="http://schemas.microsoft.com/office/drawing/2014/main" id="{B6FACD98-0B5A-A4BC-68D4-C9AF9643793D}"/>
              </a:ext>
            </a:extLst>
          </p:cNvPr>
          <p:cNvSpPr/>
          <p:nvPr/>
        </p:nvSpPr>
        <p:spPr>
          <a:xfrm>
            <a:off x="3866075" y="315511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0" name="楕円 49">
            <a:extLst>
              <a:ext uri="{FF2B5EF4-FFF2-40B4-BE49-F238E27FC236}">
                <a16:creationId xmlns:a16="http://schemas.microsoft.com/office/drawing/2014/main" id="{28B67F4C-D5D9-223C-3129-0BF981B512E7}"/>
              </a:ext>
            </a:extLst>
          </p:cNvPr>
          <p:cNvSpPr/>
          <p:nvPr/>
        </p:nvSpPr>
        <p:spPr>
          <a:xfrm>
            <a:off x="3703867" y="3327280"/>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1" name="楕円 50">
            <a:extLst>
              <a:ext uri="{FF2B5EF4-FFF2-40B4-BE49-F238E27FC236}">
                <a16:creationId xmlns:a16="http://schemas.microsoft.com/office/drawing/2014/main" id="{FF4044BA-386D-35E9-AB47-EAAB87BF3AF6}"/>
              </a:ext>
            </a:extLst>
          </p:cNvPr>
          <p:cNvSpPr/>
          <p:nvPr/>
        </p:nvSpPr>
        <p:spPr>
          <a:xfrm>
            <a:off x="3533294" y="349807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3" name="楕円 52">
            <a:extLst>
              <a:ext uri="{FF2B5EF4-FFF2-40B4-BE49-F238E27FC236}">
                <a16:creationId xmlns:a16="http://schemas.microsoft.com/office/drawing/2014/main" id="{02611B5C-8194-7E67-BCBF-5B2D13EEF3EE}"/>
              </a:ext>
            </a:extLst>
          </p:cNvPr>
          <p:cNvSpPr/>
          <p:nvPr/>
        </p:nvSpPr>
        <p:spPr>
          <a:xfrm>
            <a:off x="3362721" y="3650635"/>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55" name="楕円 54">
            <a:extLst>
              <a:ext uri="{FF2B5EF4-FFF2-40B4-BE49-F238E27FC236}">
                <a16:creationId xmlns:a16="http://schemas.microsoft.com/office/drawing/2014/main" id="{1D1DD649-59C0-CEAA-B9FC-A34B2FE48E83}"/>
              </a:ext>
            </a:extLst>
          </p:cNvPr>
          <p:cNvSpPr/>
          <p:nvPr/>
        </p:nvSpPr>
        <p:spPr>
          <a:xfrm>
            <a:off x="3182700" y="380408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64" name="楕円 63">
            <a:extLst>
              <a:ext uri="{FF2B5EF4-FFF2-40B4-BE49-F238E27FC236}">
                <a16:creationId xmlns:a16="http://schemas.microsoft.com/office/drawing/2014/main" id="{AB9E863A-262E-DF90-61BD-3EB074C7B9E1}"/>
              </a:ext>
            </a:extLst>
          </p:cNvPr>
          <p:cNvSpPr/>
          <p:nvPr/>
        </p:nvSpPr>
        <p:spPr>
          <a:xfrm>
            <a:off x="2992364" y="396445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80" name="楕円 79">
            <a:extLst>
              <a:ext uri="{FF2B5EF4-FFF2-40B4-BE49-F238E27FC236}">
                <a16:creationId xmlns:a16="http://schemas.microsoft.com/office/drawing/2014/main" id="{B45D4C94-9A19-63DA-9668-2B0CC76E0F6B}"/>
              </a:ext>
            </a:extLst>
          </p:cNvPr>
          <p:cNvSpPr/>
          <p:nvPr/>
        </p:nvSpPr>
        <p:spPr>
          <a:xfrm>
            <a:off x="3600558" y="287859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89" name="楕円 88">
            <a:extLst>
              <a:ext uri="{FF2B5EF4-FFF2-40B4-BE49-F238E27FC236}">
                <a16:creationId xmlns:a16="http://schemas.microsoft.com/office/drawing/2014/main" id="{5E78EC82-0FA4-353B-8738-1726FF7FC0FA}"/>
              </a:ext>
            </a:extLst>
          </p:cNvPr>
          <p:cNvSpPr/>
          <p:nvPr/>
        </p:nvSpPr>
        <p:spPr>
          <a:xfrm>
            <a:off x="3438350" y="3050765"/>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90" name="楕円 89">
            <a:extLst>
              <a:ext uri="{FF2B5EF4-FFF2-40B4-BE49-F238E27FC236}">
                <a16:creationId xmlns:a16="http://schemas.microsoft.com/office/drawing/2014/main" id="{FEB00E53-C22F-DE75-83CB-EF303CBBBE11}"/>
              </a:ext>
            </a:extLst>
          </p:cNvPr>
          <p:cNvSpPr/>
          <p:nvPr/>
        </p:nvSpPr>
        <p:spPr>
          <a:xfrm>
            <a:off x="3267777" y="322156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95" name="楕円 94">
            <a:extLst>
              <a:ext uri="{FF2B5EF4-FFF2-40B4-BE49-F238E27FC236}">
                <a16:creationId xmlns:a16="http://schemas.microsoft.com/office/drawing/2014/main" id="{DFAA28EE-0EFC-E9C2-420A-8F749E7824E0}"/>
              </a:ext>
            </a:extLst>
          </p:cNvPr>
          <p:cNvSpPr/>
          <p:nvPr/>
        </p:nvSpPr>
        <p:spPr>
          <a:xfrm>
            <a:off x="3097204" y="3374120"/>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96" name="楕円 95">
            <a:extLst>
              <a:ext uri="{FF2B5EF4-FFF2-40B4-BE49-F238E27FC236}">
                <a16:creationId xmlns:a16="http://schemas.microsoft.com/office/drawing/2014/main" id="{D812C932-C02C-3277-0E6B-D47EFCF6AAA9}"/>
              </a:ext>
            </a:extLst>
          </p:cNvPr>
          <p:cNvSpPr/>
          <p:nvPr/>
        </p:nvSpPr>
        <p:spPr>
          <a:xfrm>
            <a:off x="2917183" y="352756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97" name="楕円 96">
            <a:extLst>
              <a:ext uri="{FF2B5EF4-FFF2-40B4-BE49-F238E27FC236}">
                <a16:creationId xmlns:a16="http://schemas.microsoft.com/office/drawing/2014/main" id="{A9FD9E52-FE10-E54A-7313-256C81151548}"/>
              </a:ext>
            </a:extLst>
          </p:cNvPr>
          <p:cNvSpPr/>
          <p:nvPr/>
        </p:nvSpPr>
        <p:spPr>
          <a:xfrm>
            <a:off x="2726847" y="368794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1" name="楕円 100">
            <a:extLst>
              <a:ext uri="{FF2B5EF4-FFF2-40B4-BE49-F238E27FC236}">
                <a16:creationId xmlns:a16="http://schemas.microsoft.com/office/drawing/2014/main" id="{43A73C22-7C25-872B-DB3C-6CB706508316}"/>
              </a:ext>
            </a:extLst>
          </p:cNvPr>
          <p:cNvSpPr/>
          <p:nvPr/>
        </p:nvSpPr>
        <p:spPr>
          <a:xfrm>
            <a:off x="2791536" y="414471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2" name="楕円 101">
            <a:extLst>
              <a:ext uri="{FF2B5EF4-FFF2-40B4-BE49-F238E27FC236}">
                <a16:creationId xmlns:a16="http://schemas.microsoft.com/office/drawing/2014/main" id="{C616C61E-8865-BC06-3E66-C197F88041FA}"/>
              </a:ext>
            </a:extLst>
          </p:cNvPr>
          <p:cNvSpPr/>
          <p:nvPr/>
        </p:nvSpPr>
        <p:spPr>
          <a:xfrm rot="1877718">
            <a:off x="7136593" y="2678137"/>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3" name="楕円 102">
            <a:extLst>
              <a:ext uri="{FF2B5EF4-FFF2-40B4-BE49-F238E27FC236}">
                <a16:creationId xmlns:a16="http://schemas.microsoft.com/office/drawing/2014/main" id="{AD912847-9D16-7343-BF9E-C23B234043A6}"/>
              </a:ext>
            </a:extLst>
          </p:cNvPr>
          <p:cNvSpPr/>
          <p:nvPr/>
        </p:nvSpPr>
        <p:spPr>
          <a:xfrm rot="1877718">
            <a:off x="7332509" y="2832427"/>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4" name="楕円 103">
            <a:extLst>
              <a:ext uri="{FF2B5EF4-FFF2-40B4-BE49-F238E27FC236}">
                <a16:creationId xmlns:a16="http://schemas.microsoft.com/office/drawing/2014/main" id="{FB5A851A-FFE2-42A1-A1B9-34BC33708754}"/>
              </a:ext>
            </a:extLst>
          </p:cNvPr>
          <p:cNvSpPr/>
          <p:nvPr/>
        </p:nvSpPr>
        <p:spPr>
          <a:xfrm rot="1877718">
            <a:off x="7518366" y="2992358"/>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5" name="楕円 104">
            <a:extLst>
              <a:ext uri="{FF2B5EF4-FFF2-40B4-BE49-F238E27FC236}">
                <a16:creationId xmlns:a16="http://schemas.microsoft.com/office/drawing/2014/main" id="{60A62DDB-A849-F374-752B-027484D1D03A}"/>
              </a:ext>
            </a:extLst>
          </p:cNvPr>
          <p:cNvSpPr/>
          <p:nvPr/>
        </p:nvSpPr>
        <p:spPr>
          <a:xfrm rot="1877718">
            <a:off x="7709155" y="3138514"/>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6" name="楕円 105">
            <a:extLst>
              <a:ext uri="{FF2B5EF4-FFF2-40B4-BE49-F238E27FC236}">
                <a16:creationId xmlns:a16="http://schemas.microsoft.com/office/drawing/2014/main" id="{F4469122-D586-ED32-B5C4-2B28EB35316C}"/>
              </a:ext>
            </a:extLst>
          </p:cNvPr>
          <p:cNvSpPr/>
          <p:nvPr/>
        </p:nvSpPr>
        <p:spPr>
          <a:xfrm rot="1877718">
            <a:off x="7892482" y="330923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07" name="楕円 106">
            <a:extLst>
              <a:ext uri="{FF2B5EF4-FFF2-40B4-BE49-F238E27FC236}">
                <a16:creationId xmlns:a16="http://schemas.microsoft.com/office/drawing/2014/main" id="{6B90518D-94CC-A1BD-18AB-C4082EF3FD96}"/>
              </a:ext>
            </a:extLst>
          </p:cNvPr>
          <p:cNvSpPr/>
          <p:nvPr/>
        </p:nvSpPr>
        <p:spPr>
          <a:xfrm rot="1877718">
            <a:off x="8079649" y="347683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Tree>
    <p:extLst>
      <p:ext uri="{BB962C8B-B14F-4D97-AF65-F5344CB8AC3E}">
        <p14:creationId xmlns:p14="http://schemas.microsoft.com/office/powerpoint/2010/main" val="1333378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グループ化 99">
            <a:extLst>
              <a:ext uri="{FF2B5EF4-FFF2-40B4-BE49-F238E27FC236}">
                <a16:creationId xmlns:a16="http://schemas.microsoft.com/office/drawing/2014/main" id="{57B7D836-1A1D-E60C-C72A-D9F8AA5EA174}"/>
              </a:ext>
            </a:extLst>
          </p:cNvPr>
          <p:cNvGrpSpPr/>
          <p:nvPr/>
        </p:nvGrpSpPr>
        <p:grpSpPr>
          <a:xfrm>
            <a:off x="4514749" y="3443592"/>
            <a:ext cx="625717" cy="235496"/>
            <a:chOff x="5137039" y="3455492"/>
            <a:chExt cx="625717" cy="235496"/>
          </a:xfrm>
        </p:grpSpPr>
        <p:sp>
          <p:nvSpPr>
            <p:cNvPr id="101" name="楕円 100">
              <a:extLst>
                <a:ext uri="{FF2B5EF4-FFF2-40B4-BE49-F238E27FC236}">
                  <a16:creationId xmlns:a16="http://schemas.microsoft.com/office/drawing/2014/main" id="{ED4B38AC-338B-73FA-BBD8-5E89AB01CCC2}"/>
                </a:ext>
              </a:extLst>
            </p:cNvPr>
            <p:cNvSpPr/>
            <p:nvPr/>
          </p:nvSpPr>
          <p:spPr>
            <a:xfrm>
              <a:off x="5137039" y="3461241"/>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楕円 101">
              <a:extLst>
                <a:ext uri="{FF2B5EF4-FFF2-40B4-BE49-F238E27FC236}">
                  <a16:creationId xmlns:a16="http://schemas.microsoft.com/office/drawing/2014/main" id="{16BC5000-324C-AAC5-A106-B2834E97F7CA}"/>
                </a:ext>
              </a:extLst>
            </p:cNvPr>
            <p:cNvSpPr/>
            <p:nvPr/>
          </p:nvSpPr>
          <p:spPr>
            <a:xfrm>
              <a:off x="5511462" y="3455492"/>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93" name="正方形/長方形 92">
            <a:extLst>
              <a:ext uri="{FF2B5EF4-FFF2-40B4-BE49-F238E27FC236}">
                <a16:creationId xmlns:a16="http://schemas.microsoft.com/office/drawing/2014/main" id="{7A412279-73E1-505E-BCC6-E620E1C42189}"/>
              </a:ext>
            </a:extLst>
          </p:cNvPr>
          <p:cNvSpPr/>
          <p:nvPr/>
        </p:nvSpPr>
        <p:spPr>
          <a:xfrm>
            <a:off x="4496304" y="1029036"/>
            <a:ext cx="2473911" cy="1854336"/>
          </a:xfrm>
          <a:prstGeom prst="rect">
            <a:avLst/>
          </a:prstGeom>
          <a:solidFill>
            <a:srgbClr val="FF5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4" name="グループ化 3">
            <a:extLst>
              <a:ext uri="{FF2B5EF4-FFF2-40B4-BE49-F238E27FC236}">
                <a16:creationId xmlns:a16="http://schemas.microsoft.com/office/drawing/2014/main" id="{1FC04D2E-93F7-CA51-C588-70EA8434BA0C}"/>
              </a:ext>
            </a:extLst>
          </p:cNvPr>
          <p:cNvGrpSpPr/>
          <p:nvPr/>
        </p:nvGrpSpPr>
        <p:grpSpPr>
          <a:xfrm>
            <a:off x="-327173" y="0"/>
            <a:ext cx="739775" cy="6858000"/>
            <a:chOff x="-177308" y="0"/>
            <a:chExt cx="739866" cy="2897823"/>
          </a:xfrm>
        </p:grpSpPr>
        <p:sp>
          <p:nvSpPr>
            <p:cNvPr id="5" name="フローチャート: 処理 4">
              <a:extLst>
                <a:ext uri="{FF2B5EF4-FFF2-40B4-BE49-F238E27FC236}">
                  <a16:creationId xmlns:a16="http://schemas.microsoft.com/office/drawing/2014/main" id="{B312B87C-6A54-8F38-19FB-F6F2CCAA61F4}"/>
                </a:ext>
              </a:extLst>
            </p:cNvPr>
            <p:cNvSpPr/>
            <p:nvPr/>
          </p:nvSpPr>
          <p:spPr>
            <a:xfrm rot="5400000">
              <a:off x="-1078683" y="1323250"/>
              <a:ext cx="2897823" cy="251324"/>
            </a:xfrm>
            <a:prstGeom prst="flowChart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6" name="テキスト ボックス 30">
              <a:extLst>
                <a:ext uri="{FF2B5EF4-FFF2-40B4-BE49-F238E27FC236}">
                  <a16:creationId xmlns:a16="http://schemas.microsoft.com/office/drawing/2014/main" id="{80993FDE-3644-6D34-26C3-6A2053719980}"/>
                </a:ext>
              </a:extLst>
            </p:cNvPr>
            <p:cNvSpPr txBox="1"/>
            <p:nvPr/>
          </p:nvSpPr>
          <p:spPr>
            <a:xfrm>
              <a:off x="-177308" y="1030334"/>
              <a:ext cx="739866" cy="434277"/>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琵琶湖側</a:t>
              </a:r>
              <a:endParaRPr lang="ja-JP" sz="1050" kern="100" dirty="0">
                <a:effectLst/>
                <a:latin typeface="+mn-ea"/>
                <a:cs typeface="Times New Roman" panose="02020603050405020304" pitchFamily="18" charset="0"/>
              </a:endParaRPr>
            </a:p>
          </p:txBody>
        </p:sp>
      </p:grpSp>
      <p:grpSp>
        <p:nvGrpSpPr>
          <p:cNvPr id="7" name="グループ化 6">
            <a:extLst>
              <a:ext uri="{FF2B5EF4-FFF2-40B4-BE49-F238E27FC236}">
                <a16:creationId xmlns:a16="http://schemas.microsoft.com/office/drawing/2014/main" id="{0B06520D-AE15-1A25-0956-AF099083F40D}"/>
              </a:ext>
            </a:extLst>
          </p:cNvPr>
          <p:cNvGrpSpPr/>
          <p:nvPr/>
        </p:nvGrpSpPr>
        <p:grpSpPr>
          <a:xfrm>
            <a:off x="9157620" y="-2"/>
            <a:ext cx="739775" cy="6857997"/>
            <a:chOff x="-158639" y="0"/>
            <a:chExt cx="739866" cy="2893832"/>
          </a:xfrm>
        </p:grpSpPr>
        <p:sp>
          <p:nvSpPr>
            <p:cNvPr id="8" name="フローチャート: 処理 7">
              <a:extLst>
                <a:ext uri="{FF2B5EF4-FFF2-40B4-BE49-F238E27FC236}">
                  <a16:creationId xmlns:a16="http://schemas.microsoft.com/office/drawing/2014/main" id="{AE0EDA9F-117D-027A-D277-07ED9F404EE5}"/>
                </a:ext>
              </a:extLst>
            </p:cNvPr>
            <p:cNvSpPr/>
            <p:nvPr/>
          </p:nvSpPr>
          <p:spPr>
            <a:xfrm rot="5400000">
              <a:off x="-1060723" y="1315788"/>
              <a:ext cx="2893832" cy="262255"/>
            </a:xfrm>
            <a:prstGeom prst="flowChartProcess">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9" name="テキスト ボックス 48">
              <a:extLst>
                <a:ext uri="{FF2B5EF4-FFF2-40B4-BE49-F238E27FC236}">
                  <a16:creationId xmlns:a16="http://schemas.microsoft.com/office/drawing/2014/main" id="{063E774C-7DDE-9867-2327-3C6D217C9CF5}"/>
                </a:ext>
              </a:extLst>
            </p:cNvPr>
            <p:cNvSpPr txBox="1"/>
            <p:nvPr/>
          </p:nvSpPr>
          <p:spPr>
            <a:xfrm>
              <a:off x="-158639" y="1263072"/>
              <a:ext cx="739866" cy="1504405"/>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山側</a:t>
              </a:r>
              <a:endParaRPr lang="ja-JP" sz="1050" kern="100" dirty="0">
                <a:effectLst/>
                <a:latin typeface="+mn-ea"/>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08A18E60-9E1C-BC09-8BBD-645FACA7D4BD}"/>
              </a:ext>
            </a:extLst>
          </p:cNvPr>
          <p:cNvGrpSpPr/>
          <p:nvPr/>
        </p:nvGrpSpPr>
        <p:grpSpPr>
          <a:xfrm>
            <a:off x="2668553" y="5457229"/>
            <a:ext cx="6097238" cy="369570"/>
            <a:chOff x="-1" y="62421"/>
            <a:chExt cx="6503651" cy="370114"/>
          </a:xfrm>
        </p:grpSpPr>
        <p:sp>
          <p:nvSpPr>
            <p:cNvPr id="11" name="正方形/長方形 10">
              <a:extLst>
                <a:ext uri="{FF2B5EF4-FFF2-40B4-BE49-F238E27FC236}">
                  <a16:creationId xmlns:a16="http://schemas.microsoft.com/office/drawing/2014/main" id="{DA15C844-0A42-E096-980D-DA62383F1677}"/>
                </a:ext>
              </a:extLst>
            </p:cNvPr>
            <p:cNvSpPr/>
            <p:nvPr/>
          </p:nvSpPr>
          <p:spPr>
            <a:xfrm>
              <a:off x="-1" y="97972"/>
              <a:ext cx="6503651" cy="17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テキスト ボックス 51">
              <a:extLst>
                <a:ext uri="{FF2B5EF4-FFF2-40B4-BE49-F238E27FC236}">
                  <a16:creationId xmlns:a16="http://schemas.microsoft.com/office/drawing/2014/main" id="{5BEFB666-DA1E-216F-0849-7AFEC32BCDDC}"/>
                </a:ext>
              </a:extLst>
            </p:cNvPr>
            <p:cNvSpPr txBox="1"/>
            <p:nvPr/>
          </p:nvSpPr>
          <p:spPr>
            <a:xfrm>
              <a:off x="5210452" y="62421"/>
              <a:ext cx="1275514" cy="37011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游明朝" panose="02020400000000000000" pitchFamily="18" charset="-128"/>
                  <a:ea typeface="BIZ UDゴシック" panose="020B0400000000000000" pitchFamily="49" charset="-128"/>
                  <a:cs typeface="Times New Roman" panose="02020603050405020304" pitchFamily="18" charset="0"/>
                </a:rPr>
                <a:t>スタートライン</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13" name="正方形/長方形 12">
            <a:extLst>
              <a:ext uri="{FF2B5EF4-FFF2-40B4-BE49-F238E27FC236}">
                <a16:creationId xmlns:a16="http://schemas.microsoft.com/office/drawing/2014/main" id="{685C7142-8306-03F0-FFD8-1B4CD1240827}"/>
              </a:ext>
            </a:extLst>
          </p:cNvPr>
          <p:cNvSpPr/>
          <p:nvPr/>
        </p:nvSpPr>
        <p:spPr>
          <a:xfrm>
            <a:off x="5068637" y="491689"/>
            <a:ext cx="1423758" cy="4601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正方形/長方形 13">
            <a:extLst>
              <a:ext uri="{FF2B5EF4-FFF2-40B4-BE49-F238E27FC236}">
                <a16:creationId xmlns:a16="http://schemas.microsoft.com/office/drawing/2014/main" id="{F3ACD33E-4333-ACF2-750A-E3793E6C060F}"/>
              </a:ext>
            </a:extLst>
          </p:cNvPr>
          <p:cNvSpPr/>
          <p:nvPr/>
        </p:nvSpPr>
        <p:spPr>
          <a:xfrm>
            <a:off x="5404959" y="2893550"/>
            <a:ext cx="931394" cy="4601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0" name="Rectangle 22">
            <a:extLst>
              <a:ext uri="{FF2B5EF4-FFF2-40B4-BE49-F238E27FC236}">
                <a16:creationId xmlns:a16="http://schemas.microsoft.com/office/drawing/2014/main" id="{B06435F8-8B31-95D7-B356-9E98AD917E66}"/>
              </a:ext>
            </a:extLst>
          </p:cNvPr>
          <p:cNvSpPr>
            <a:spLocks noChangeArrowheads="1"/>
          </p:cNvSpPr>
          <p:nvPr/>
        </p:nvSpPr>
        <p:spPr bwMode="auto">
          <a:xfrm>
            <a:off x="0" y="4572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cxnSp>
        <p:nvCxnSpPr>
          <p:cNvPr id="24" name="直線コネクタ 23">
            <a:extLst>
              <a:ext uri="{FF2B5EF4-FFF2-40B4-BE49-F238E27FC236}">
                <a16:creationId xmlns:a16="http://schemas.microsoft.com/office/drawing/2014/main" id="{8E519B8A-EAA3-60E7-ACD8-A5DC355FC068}"/>
              </a:ext>
            </a:extLst>
          </p:cNvPr>
          <p:cNvCxnSpPr>
            <a:cxnSpLocks/>
          </p:cNvCxnSpPr>
          <p:nvPr/>
        </p:nvCxnSpPr>
        <p:spPr>
          <a:xfrm flipV="1">
            <a:off x="2878473" y="2476072"/>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32" name="テキスト ボックス 31">
            <a:extLst>
              <a:ext uri="{FF2B5EF4-FFF2-40B4-BE49-F238E27FC236}">
                <a16:creationId xmlns:a16="http://schemas.microsoft.com/office/drawing/2014/main" id="{287CFD01-CF96-4537-E699-1E3C971362DB}"/>
              </a:ext>
            </a:extLst>
          </p:cNvPr>
          <p:cNvSpPr txBox="1"/>
          <p:nvPr/>
        </p:nvSpPr>
        <p:spPr>
          <a:xfrm>
            <a:off x="8154194" y="3862905"/>
            <a:ext cx="701615" cy="276999"/>
          </a:xfrm>
          <a:prstGeom prst="rect">
            <a:avLst/>
          </a:prstGeom>
          <a:noFill/>
        </p:spPr>
        <p:txBody>
          <a:bodyPr wrap="square" rtlCol="0">
            <a:spAutoFit/>
          </a:bodyPr>
          <a:lstStyle/>
          <a:p>
            <a:r>
              <a:rPr kumimoji="1" lang="ja-JP" altLang="en-US" sz="1200" dirty="0"/>
              <a:t>来賓</a:t>
            </a:r>
          </a:p>
        </p:txBody>
      </p:sp>
      <p:sp>
        <p:nvSpPr>
          <p:cNvPr id="33" name="テキスト ボックス 32">
            <a:extLst>
              <a:ext uri="{FF2B5EF4-FFF2-40B4-BE49-F238E27FC236}">
                <a16:creationId xmlns:a16="http://schemas.microsoft.com/office/drawing/2014/main" id="{D98A943C-3ECE-4301-3B29-1CBC9D15298E}"/>
              </a:ext>
            </a:extLst>
          </p:cNvPr>
          <p:cNvSpPr txBox="1"/>
          <p:nvPr/>
        </p:nvSpPr>
        <p:spPr>
          <a:xfrm>
            <a:off x="3064695" y="3898171"/>
            <a:ext cx="1185734" cy="276999"/>
          </a:xfrm>
          <a:prstGeom prst="rect">
            <a:avLst/>
          </a:prstGeom>
          <a:noFill/>
        </p:spPr>
        <p:txBody>
          <a:bodyPr wrap="square" rtlCol="0">
            <a:spAutoFit/>
          </a:bodyPr>
          <a:lstStyle/>
          <a:p>
            <a:r>
              <a:rPr kumimoji="1" lang="ja-JP" altLang="en-US" sz="1200" dirty="0"/>
              <a:t>実行委員会</a:t>
            </a:r>
          </a:p>
        </p:txBody>
      </p:sp>
      <p:cxnSp>
        <p:nvCxnSpPr>
          <p:cNvPr id="37" name="直線コネクタ 36">
            <a:extLst>
              <a:ext uri="{FF2B5EF4-FFF2-40B4-BE49-F238E27FC236}">
                <a16:creationId xmlns:a16="http://schemas.microsoft.com/office/drawing/2014/main" id="{DE355C9F-61EB-3938-81E9-131E6C987FB6}"/>
              </a:ext>
            </a:extLst>
          </p:cNvPr>
          <p:cNvCxnSpPr>
            <a:cxnSpLocks/>
          </p:cNvCxnSpPr>
          <p:nvPr/>
        </p:nvCxnSpPr>
        <p:spPr>
          <a:xfrm flipV="1">
            <a:off x="3305060" y="2925233"/>
            <a:ext cx="925672" cy="800680"/>
          </a:xfrm>
          <a:prstGeom prst="line">
            <a:avLst/>
          </a:prstGeom>
          <a:ln w="76200"/>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D3B3EEEE-6D03-6691-B7AB-143EA811A0AC}"/>
              </a:ext>
            </a:extLst>
          </p:cNvPr>
          <p:cNvCxnSpPr>
            <a:cxnSpLocks/>
          </p:cNvCxnSpPr>
          <p:nvPr/>
        </p:nvCxnSpPr>
        <p:spPr>
          <a:xfrm flipH="1" flipV="1">
            <a:off x="7115427" y="2652367"/>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43" name="楕円 42">
            <a:extLst>
              <a:ext uri="{FF2B5EF4-FFF2-40B4-BE49-F238E27FC236}">
                <a16:creationId xmlns:a16="http://schemas.microsoft.com/office/drawing/2014/main" id="{22A4A506-FE93-D323-C68D-961B1D6641B9}"/>
              </a:ext>
            </a:extLst>
          </p:cNvPr>
          <p:cNvSpPr/>
          <p:nvPr/>
        </p:nvSpPr>
        <p:spPr>
          <a:xfrm>
            <a:off x="822827"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4" name="楕円 43">
            <a:extLst>
              <a:ext uri="{FF2B5EF4-FFF2-40B4-BE49-F238E27FC236}">
                <a16:creationId xmlns:a16="http://schemas.microsoft.com/office/drawing/2014/main" id="{B41FBF2D-5A2A-8CEF-71F7-69E63A2882D0}"/>
              </a:ext>
            </a:extLst>
          </p:cNvPr>
          <p:cNvSpPr/>
          <p:nvPr/>
        </p:nvSpPr>
        <p:spPr>
          <a:xfrm>
            <a:off x="513730"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8" name="テキスト ボックス 47">
            <a:extLst>
              <a:ext uri="{FF2B5EF4-FFF2-40B4-BE49-F238E27FC236}">
                <a16:creationId xmlns:a16="http://schemas.microsoft.com/office/drawing/2014/main" id="{BADCA028-312E-7D03-67AF-43F4754DE448}"/>
              </a:ext>
            </a:extLst>
          </p:cNvPr>
          <p:cNvSpPr txBox="1"/>
          <p:nvPr/>
        </p:nvSpPr>
        <p:spPr>
          <a:xfrm>
            <a:off x="525913" y="3946487"/>
            <a:ext cx="523220" cy="1320432"/>
          </a:xfrm>
          <a:prstGeom prst="rect">
            <a:avLst/>
          </a:prstGeom>
          <a:noFill/>
        </p:spPr>
        <p:txBody>
          <a:bodyPr vert="eaVert" wrap="square" rtlCol="0">
            <a:spAutoFit/>
          </a:bodyPr>
          <a:lstStyle/>
          <a:p>
            <a:r>
              <a:rPr kumimoji="1" lang="ja-JP" altLang="en-US" sz="1100" dirty="0"/>
              <a:t>サポートランナー（ランタン）</a:t>
            </a:r>
          </a:p>
        </p:txBody>
      </p:sp>
      <p:sp>
        <p:nvSpPr>
          <p:cNvPr id="63" name="正方形/長方形 62">
            <a:extLst>
              <a:ext uri="{FF2B5EF4-FFF2-40B4-BE49-F238E27FC236}">
                <a16:creationId xmlns:a16="http://schemas.microsoft.com/office/drawing/2014/main" id="{07E793F1-14D5-CDC9-893E-5D589C4FFE10}"/>
              </a:ext>
            </a:extLst>
          </p:cNvPr>
          <p:cNvSpPr/>
          <p:nvPr/>
        </p:nvSpPr>
        <p:spPr>
          <a:xfrm>
            <a:off x="388650" y="5677160"/>
            <a:ext cx="2256271" cy="11708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a:extLst>
              <a:ext uri="{FF2B5EF4-FFF2-40B4-BE49-F238E27FC236}">
                <a16:creationId xmlns:a16="http://schemas.microsoft.com/office/drawing/2014/main" id="{51EC0391-AE82-18EB-8184-9C1926A4A570}"/>
              </a:ext>
            </a:extLst>
          </p:cNvPr>
          <p:cNvSpPr txBox="1"/>
          <p:nvPr/>
        </p:nvSpPr>
        <p:spPr>
          <a:xfrm>
            <a:off x="1235082" y="6124065"/>
            <a:ext cx="1030071" cy="276999"/>
          </a:xfrm>
          <a:prstGeom prst="rect">
            <a:avLst/>
          </a:prstGeom>
          <a:noFill/>
        </p:spPr>
        <p:txBody>
          <a:bodyPr wrap="square" rtlCol="0">
            <a:spAutoFit/>
          </a:bodyPr>
          <a:lstStyle/>
          <a:p>
            <a:r>
              <a:rPr kumimoji="1" lang="ja-JP" altLang="en-US" sz="1200" dirty="0"/>
              <a:t>観客</a:t>
            </a:r>
          </a:p>
        </p:txBody>
      </p:sp>
      <p:sp>
        <p:nvSpPr>
          <p:cNvPr id="69" name="正方形/長方形 68">
            <a:extLst>
              <a:ext uri="{FF2B5EF4-FFF2-40B4-BE49-F238E27FC236}">
                <a16:creationId xmlns:a16="http://schemas.microsoft.com/office/drawing/2014/main" id="{A70743EB-384D-4A34-57E6-5E182B717256}"/>
              </a:ext>
            </a:extLst>
          </p:cNvPr>
          <p:cNvSpPr/>
          <p:nvPr/>
        </p:nvSpPr>
        <p:spPr>
          <a:xfrm>
            <a:off x="8895294" y="5687190"/>
            <a:ext cx="830962" cy="11708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905AF6C5-A132-BA8C-2641-75C146C4D240}"/>
              </a:ext>
            </a:extLst>
          </p:cNvPr>
          <p:cNvSpPr txBox="1"/>
          <p:nvPr/>
        </p:nvSpPr>
        <p:spPr>
          <a:xfrm>
            <a:off x="9129590" y="5761481"/>
            <a:ext cx="353943" cy="1339114"/>
          </a:xfrm>
          <a:prstGeom prst="rect">
            <a:avLst/>
          </a:prstGeom>
          <a:noFill/>
        </p:spPr>
        <p:txBody>
          <a:bodyPr vert="eaVert" wrap="square" rtlCol="0">
            <a:spAutoFit/>
          </a:bodyPr>
          <a:lstStyle/>
          <a:p>
            <a:r>
              <a:rPr kumimoji="1" lang="ja-JP" altLang="en-US" sz="1100" dirty="0"/>
              <a:t>ボーイスカウト</a:t>
            </a:r>
          </a:p>
        </p:txBody>
      </p:sp>
      <p:sp>
        <p:nvSpPr>
          <p:cNvPr id="51" name="楕円 50">
            <a:extLst>
              <a:ext uri="{FF2B5EF4-FFF2-40B4-BE49-F238E27FC236}">
                <a16:creationId xmlns:a16="http://schemas.microsoft.com/office/drawing/2014/main" id="{542F8C81-F771-82B5-C31E-A7FB9E47F434}"/>
              </a:ext>
            </a:extLst>
          </p:cNvPr>
          <p:cNvSpPr/>
          <p:nvPr/>
        </p:nvSpPr>
        <p:spPr>
          <a:xfrm>
            <a:off x="4872042" y="2918871"/>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1835D5D8-0203-B339-E280-ED60BF1715DB}"/>
              </a:ext>
            </a:extLst>
          </p:cNvPr>
          <p:cNvGrpSpPr/>
          <p:nvPr/>
        </p:nvGrpSpPr>
        <p:grpSpPr>
          <a:xfrm>
            <a:off x="5736187" y="4169270"/>
            <a:ext cx="605982" cy="239925"/>
            <a:chOff x="5658496" y="3446812"/>
            <a:chExt cx="605982" cy="239925"/>
          </a:xfrm>
        </p:grpSpPr>
        <p:sp>
          <p:nvSpPr>
            <p:cNvPr id="60" name="楕円 59">
              <a:extLst>
                <a:ext uri="{FF2B5EF4-FFF2-40B4-BE49-F238E27FC236}">
                  <a16:creationId xmlns:a16="http://schemas.microsoft.com/office/drawing/2014/main" id="{A403994B-ABBB-3EE4-D1F1-0DE8AFB2FFED}"/>
                </a:ext>
              </a:extLst>
            </p:cNvPr>
            <p:cNvSpPr/>
            <p:nvPr/>
          </p:nvSpPr>
          <p:spPr>
            <a:xfrm>
              <a:off x="5658496" y="345699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楕円 60">
              <a:extLst>
                <a:ext uri="{FF2B5EF4-FFF2-40B4-BE49-F238E27FC236}">
                  <a16:creationId xmlns:a16="http://schemas.microsoft.com/office/drawing/2014/main" id="{7A9A21CD-1E3F-77F8-2781-7EA340D1D692}"/>
                </a:ext>
              </a:extLst>
            </p:cNvPr>
            <p:cNvSpPr/>
            <p:nvPr/>
          </p:nvSpPr>
          <p:spPr>
            <a:xfrm>
              <a:off x="6013184" y="3446812"/>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2" name="テキスト ボックス 51">
            <a:extLst>
              <a:ext uri="{FF2B5EF4-FFF2-40B4-BE49-F238E27FC236}">
                <a16:creationId xmlns:a16="http://schemas.microsoft.com/office/drawing/2014/main" id="{6F7D29B9-A2E5-1CBF-7140-56E5B9B15F29}"/>
              </a:ext>
            </a:extLst>
          </p:cNvPr>
          <p:cNvSpPr txBox="1"/>
          <p:nvPr/>
        </p:nvSpPr>
        <p:spPr>
          <a:xfrm>
            <a:off x="5402401" y="4516936"/>
            <a:ext cx="1565892" cy="261610"/>
          </a:xfrm>
          <a:prstGeom prst="rect">
            <a:avLst/>
          </a:prstGeom>
          <a:noFill/>
        </p:spPr>
        <p:txBody>
          <a:bodyPr vert="horz" wrap="square" rtlCol="0">
            <a:spAutoFit/>
          </a:bodyPr>
          <a:lstStyle/>
          <a:p>
            <a:r>
              <a:rPr kumimoji="1" lang="ja-JP" altLang="en-US" sz="1100" dirty="0"/>
              <a:t>炬火ランナー🅱</a:t>
            </a:r>
          </a:p>
        </p:txBody>
      </p:sp>
      <p:grpSp>
        <p:nvGrpSpPr>
          <p:cNvPr id="2" name="グループ化 1">
            <a:extLst>
              <a:ext uri="{FF2B5EF4-FFF2-40B4-BE49-F238E27FC236}">
                <a16:creationId xmlns:a16="http://schemas.microsoft.com/office/drawing/2014/main" id="{330491AC-22D4-8E74-B45A-BECBF8A31A29}"/>
              </a:ext>
            </a:extLst>
          </p:cNvPr>
          <p:cNvGrpSpPr/>
          <p:nvPr/>
        </p:nvGrpSpPr>
        <p:grpSpPr>
          <a:xfrm>
            <a:off x="5717172" y="4184995"/>
            <a:ext cx="711910" cy="263444"/>
            <a:chOff x="5630648" y="3444978"/>
            <a:chExt cx="711910" cy="263444"/>
          </a:xfrm>
        </p:grpSpPr>
        <p:sp>
          <p:nvSpPr>
            <p:cNvPr id="54" name="テキスト ボックス 53">
              <a:extLst>
                <a:ext uri="{FF2B5EF4-FFF2-40B4-BE49-F238E27FC236}">
                  <a16:creationId xmlns:a16="http://schemas.microsoft.com/office/drawing/2014/main" id="{A77AB5CC-AC96-2943-2C99-F0A76AAB97C6}"/>
                </a:ext>
              </a:extLst>
            </p:cNvPr>
            <p:cNvSpPr txBox="1"/>
            <p:nvPr/>
          </p:nvSpPr>
          <p:spPr>
            <a:xfrm>
              <a:off x="5630648" y="3446812"/>
              <a:ext cx="351420" cy="261610"/>
            </a:xfrm>
            <a:prstGeom prst="rect">
              <a:avLst/>
            </a:prstGeom>
            <a:noFill/>
          </p:spPr>
          <p:txBody>
            <a:bodyPr vert="horz" wrap="square" rtlCol="0">
              <a:spAutoFit/>
            </a:bodyPr>
            <a:lstStyle/>
            <a:p>
              <a:r>
                <a:rPr kumimoji="1" lang="ja-JP" altLang="en-US" sz="1100" b="1" dirty="0"/>
                <a:t>子</a:t>
              </a:r>
            </a:p>
          </p:txBody>
        </p:sp>
        <p:sp>
          <p:nvSpPr>
            <p:cNvPr id="59" name="テキスト ボックス 58">
              <a:extLst>
                <a:ext uri="{FF2B5EF4-FFF2-40B4-BE49-F238E27FC236}">
                  <a16:creationId xmlns:a16="http://schemas.microsoft.com/office/drawing/2014/main" id="{4DB0FBB5-1DD7-789F-6C53-7D45CF2A9FD4}"/>
                </a:ext>
              </a:extLst>
            </p:cNvPr>
            <p:cNvSpPr txBox="1"/>
            <p:nvPr/>
          </p:nvSpPr>
          <p:spPr>
            <a:xfrm>
              <a:off x="5981796" y="3444978"/>
              <a:ext cx="360762" cy="261610"/>
            </a:xfrm>
            <a:prstGeom prst="rect">
              <a:avLst/>
            </a:prstGeom>
            <a:noFill/>
          </p:spPr>
          <p:txBody>
            <a:bodyPr vert="horz" wrap="square" rtlCol="0">
              <a:spAutoFit/>
            </a:bodyPr>
            <a:lstStyle/>
            <a:p>
              <a:r>
                <a:rPr kumimoji="1" lang="ja-JP" altLang="en-US" sz="1100" b="1" dirty="0"/>
                <a:t>親</a:t>
              </a:r>
            </a:p>
          </p:txBody>
        </p:sp>
      </p:grpSp>
      <p:sp>
        <p:nvSpPr>
          <p:cNvPr id="73" name="テキスト ボックス 72">
            <a:extLst>
              <a:ext uri="{FF2B5EF4-FFF2-40B4-BE49-F238E27FC236}">
                <a16:creationId xmlns:a16="http://schemas.microsoft.com/office/drawing/2014/main" id="{F90B6753-6BEA-DC1B-C78B-4734D5A2BF51}"/>
              </a:ext>
            </a:extLst>
          </p:cNvPr>
          <p:cNvSpPr txBox="1"/>
          <p:nvPr/>
        </p:nvSpPr>
        <p:spPr>
          <a:xfrm>
            <a:off x="483058" y="5227517"/>
            <a:ext cx="351420" cy="261610"/>
          </a:xfrm>
          <a:prstGeom prst="rect">
            <a:avLst/>
          </a:prstGeom>
          <a:noFill/>
        </p:spPr>
        <p:txBody>
          <a:bodyPr vert="horz" wrap="square" rtlCol="0">
            <a:spAutoFit/>
          </a:bodyPr>
          <a:lstStyle/>
          <a:p>
            <a:r>
              <a:rPr kumimoji="1" lang="ja-JP" altLang="en-US" sz="1100" b="1" dirty="0"/>
              <a:t>子</a:t>
            </a:r>
          </a:p>
        </p:txBody>
      </p:sp>
      <p:sp>
        <p:nvSpPr>
          <p:cNvPr id="74" name="テキスト ボックス 73">
            <a:extLst>
              <a:ext uri="{FF2B5EF4-FFF2-40B4-BE49-F238E27FC236}">
                <a16:creationId xmlns:a16="http://schemas.microsoft.com/office/drawing/2014/main" id="{4AEC9E76-AAB7-5B98-0874-DFE7CBFEEC94}"/>
              </a:ext>
            </a:extLst>
          </p:cNvPr>
          <p:cNvSpPr txBox="1"/>
          <p:nvPr/>
        </p:nvSpPr>
        <p:spPr>
          <a:xfrm>
            <a:off x="794467" y="5213749"/>
            <a:ext cx="360762" cy="261610"/>
          </a:xfrm>
          <a:prstGeom prst="rect">
            <a:avLst/>
          </a:prstGeom>
          <a:noFill/>
        </p:spPr>
        <p:txBody>
          <a:bodyPr vert="horz" wrap="square" rtlCol="0">
            <a:spAutoFit/>
          </a:bodyPr>
          <a:lstStyle/>
          <a:p>
            <a:r>
              <a:rPr kumimoji="1" lang="ja-JP" altLang="en-US" sz="1100" b="1" dirty="0"/>
              <a:t>親</a:t>
            </a:r>
          </a:p>
        </p:txBody>
      </p:sp>
      <p:grpSp>
        <p:nvGrpSpPr>
          <p:cNvPr id="72" name="グループ化 71">
            <a:extLst>
              <a:ext uri="{FF2B5EF4-FFF2-40B4-BE49-F238E27FC236}">
                <a16:creationId xmlns:a16="http://schemas.microsoft.com/office/drawing/2014/main" id="{3CC56D68-4CB2-88F3-7007-66318AC812A3}"/>
              </a:ext>
            </a:extLst>
          </p:cNvPr>
          <p:cNvGrpSpPr/>
          <p:nvPr/>
        </p:nvGrpSpPr>
        <p:grpSpPr>
          <a:xfrm>
            <a:off x="470899" y="2163575"/>
            <a:ext cx="701615" cy="1408827"/>
            <a:chOff x="470899" y="2163575"/>
            <a:chExt cx="701615" cy="1408827"/>
          </a:xfrm>
        </p:grpSpPr>
        <p:sp>
          <p:nvSpPr>
            <p:cNvPr id="75" name="正方形/長方形 74">
              <a:extLst>
                <a:ext uri="{FF2B5EF4-FFF2-40B4-BE49-F238E27FC236}">
                  <a16:creationId xmlns:a16="http://schemas.microsoft.com/office/drawing/2014/main" id="{55CD1ECD-B11D-C340-7B30-88D6B03A75AE}"/>
                </a:ext>
              </a:extLst>
            </p:cNvPr>
            <p:cNvSpPr/>
            <p:nvPr/>
          </p:nvSpPr>
          <p:spPr>
            <a:xfrm>
              <a:off x="470899" y="2163575"/>
              <a:ext cx="701615" cy="140882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テキスト ボックス 75">
              <a:extLst>
                <a:ext uri="{FF2B5EF4-FFF2-40B4-BE49-F238E27FC236}">
                  <a16:creationId xmlns:a16="http://schemas.microsoft.com/office/drawing/2014/main" id="{F97B59B9-DFF5-89B6-EC1B-3F93748CE642}"/>
                </a:ext>
              </a:extLst>
            </p:cNvPr>
            <p:cNvSpPr txBox="1"/>
            <p:nvPr/>
          </p:nvSpPr>
          <p:spPr>
            <a:xfrm>
              <a:off x="647754" y="2266027"/>
              <a:ext cx="369332" cy="1268595"/>
            </a:xfrm>
            <a:prstGeom prst="rect">
              <a:avLst/>
            </a:prstGeom>
            <a:noFill/>
          </p:spPr>
          <p:txBody>
            <a:bodyPr vert="eaVert" wrap="square" rtlCol="0">
              <a:spAutoFit/>
            </a:bodyPr>
            <a:lstStyle/>
            <a:p>
              <a:r>
                <a:rPr kumimoji="1" lang="ja-JP" altLang="en-US" sz="1200" b="1" dirty="0">
                  <a:solidFill>
                    <a:sysClr val="windowText" lastClr="000000"/>
                  </a:solidFill>
                </a:rPr>
                <a:t>大津高　吹奏楽</a:t>
              </a:r>
            </a:p>
          </p:txBody>
        </p:sp>
      </p:grpSp>
      <p:pic>
        <p:nvPicPr>
          <p:cNvPr id="77" name="グラフィックス 76" descr="無線マイク 単色塗りつぶし">
            <a:extLst>
              <a:ext uri="{FF2B5EF4-FFF2-40B4-BE49-F238E27FC236}">
                <a16:creationId xmlns:a16="http://schemas.microsoft.com/office/drawing/2014/main" id="{ADF1CB40-2203-EA78-2668-A3D5A39DE4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620" y="2759741"/>
            <a:ext cx="247261" cy="247261"/>
          </a:xfrm>
          <a:prstGeom prst="rect">
            <a:avLst/>
          </a:prstGeom>
        </p:spPr>
      </p:pic>
      <p:sp>
        <p:nvSpPr>
          <p:cNvPr id="78" name="涙形 77">
            <a:extLst>
              <a:ext uri="{FF2B5EF4-FFF2-40B4-BE49-F238E27FC236}">
                <a16:creationId xmlns:a16="http://schemas.microsoft.com/office/drawing/2014/main" id="{FCD1671B-C346-EDEB-D61A-B3615FE2397B}"/>
              </a:ext>
            </a:extLst>
          </p:cNvPr>
          <p:cNvSpPr/>
          <p:nvPr/>
        </p:nvSpPr>
        <p:spPr>
          <a:xfrm rot="2917828" flipH="1">
            <a:off x="5768999" y="2777190"/>
            <a:ext cx="212997" cy="193405"/>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9" name="グラフィックス 78" descr="トロフィー 単色塗りつぶし">
            <a:extLst>
              <a:ext uri="{FF2B5EF4-FFF2-40B4-BE49-F238E27FC236}">
                <a16:creationId xmlns:a16="http://schemas.microsoft.com/office/drawing/2014/main" id="{DA2E9104-3A17-0EA2-3DDB-09619F696B8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37119" y="2854885"/>
            <a:ext cx="487456" cy="487456"/>
          </a:xfrm>
          <a:prstGeom prst="rect">
            <a:avLst/>
          </a:prstGeom>
        </p:spPr>
      </p:pic>
      <p:sp>
        <p:nvSpPr>
          <p:cNvPr id="57" name="円柱 56">
            <a:extLst>
              <a:ext uri="{FF2B5EF4-FFF2-40B4-BE49-F238E27FC236}">
                <a16:creationId xmlns:a16="http://schemas.microsoft.com/office/drawing/2014/main" id="{E6FFE75A-16E4-BE75-FC0C-8AEE4F71A792}"/>
              </a:ext>
            </a:extLst>
          </p:cNvPr>
          <p:cNvSpPr/>
          <p:nvPr/>
        </p:nvSpPr>
        <p:spPr>
          <a:xfrm>
            <a:off x="4676418" y="2258926"/>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8" name="円柱 57">
            <a:extLst>
              <a:ext uri="{FF2B5EF4-FFF2-40B4-BE49-F238E27FC236}">
                <a16:creationId xmlns:a16="http://schemas.microsoft.com/office/drawing/2014/main" id="{7E65660F-B69B-B0FC-7F9E-E1E94579EB47}"/>
              </a:ext>
            </a:extLst>
          </p:cNvPr>
          <p:cNvSpPr/>
          <p:nvPr/>
        </p:nvSpPr>
        <p:spPr>
          <a:xfrm>
            <a:off x="6090173" y="291943"/>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65" name="グラフィックス 64" descr="ランタン 単色塗りつぶし">
            <a:extLst>
              <a:ext uri="{FF2B5EF4-FFF2-40B4-BE49-F238E27FC236}">
                <a16:creationId xmlns:a16="http://schemas.microsoft.com/office/drawing/2014/main" id="{916108EA-F98A-35AF-326F-EC15EB2633D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2096" y="5305188"/>
            <a:ext cx="325883" cy="325883"/>
          </a:xfrm>
          <a:prstGeom prst="rect">
            <a:avLst/>
          </a:prstGeom>
        </p:spPr>
      </p:pic>
      <p:pic>
        <p:nvPicPr>
          <p:cNvPr id="68" name="グラフィックス 67" descr="ランタン 単色塗りつぶし">
            <a:extLst>
              <a:ext uri="{FF2B5EF4-FFF2-40B4-BE49-F238E27FC236}">
                <a16:creationId xmlns:a16="http://schemas.microsoft.com/office/drawing/2014/main" id="{2BA7F013-6C82-45B2-3F53-0EA73EB9BA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17574" y="496333"/>
            <a:ext cx="325883" cy="325883"/>
          </a:xfrm>
          <a:prstGeom prst="rect">
            <a:avLst/>
          </a:prstGeom>
        </p:spPr>
      </p:pic>
      <p:grpSp>
        <p:nvGrpSpPr>
          <p:cNvPr id="67" name="グループ化 66">
            <a:extLst>
              <a:ext uri="{FF2B5EF4-FFF2-40B4-BE49-F238E27FC236}">
                <a16:creationId xmlns:a16="http://schemas.microsoft.com/office/drawing/2014/main" id="{F71EC442-4B13-983E-7E94-EE71C1E2C25F}"/>
              </a:ext>
            </a:extLst>
          </p:cNvPr>
          <p:cNvGrpSpPr/>
          <p:nvPr/>
        </p:nvGrpSpPr>
        <p:grpSpPr>
          <a:xfrm>
            <a:off x="1811434" y="4197569"/>
            <a:ext cx="273857" cy="624348"/>
            <a:chOff x="2123459" y="3193424"/>
            <a:chExt cx="273857" cy="624348"/>
          </a:xfrm>
        </p:grpSpPr>
        <p:sp>
          <p:nvSpPr>
            <p:cNvPr id="81" name="楕円 80">
              <a:extLst>
                <a:ext uri="{FF2B5EF4-FFF2-40B4-BE49-F238E27FC236}">
                  <a16:creationId xmlns:a16="http://schemas.microsoft.com/office/drawing/2014/main" id="{683A27AD-12E1-6591-4446-112ACC4A8D0C}"/>
                </a:ext>
              </a:extLst>
            </p:cNvPr>
            <p:cNvSpPr/>
            <p:nvPr/>
          </p:nvSpPr>
          <p:spPr>
            <a:xfrm>
              <a:off x="2146022" y="3588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杉本</a:t>
              </a:r>
            </a:p>
          </p:txBody>
        </p:sp>
        <p:sp>
          <p:nvSpPr>
            <p:cNvPr id="82" name="楕円 81">
              <a:extLst>
                <a:ext uri="{FF2B5EF4-FFF2-40B4-BE49-F238E27FC236}">
                  <a16:creationId xmlns:a16="http://schemas.microsoft.com/office/drawing/2014/main" id="{278DE5A3-5C85-24FB-16AA-C981724DE161}"/>
                </a:ext>
              </a:extLst>
            </p:cNvPr>
            <p:cNvSpPr/>
            <p:nvPr/>
          </p:nvSpPr>
          <p:spPr>
            <a:xfrm>
              <a:off x="2123459" y="3193424"/>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横江</a:t>
              </a:r>
            </a:p>
          </p:txBody>
        </p:sp>
      </p:grpSp>
      <p:sp>
        <p:nvSpPr>
          <p:cNvPr id="84" name="楕円 83">
            <a:extLst>
              <a:ext uri="{FF2B5EF4-FFF2-40B4-BE49-F238E27FC236}">
                <a16:creationId xmlns:a16="http://schemas.microsoft.com/office/drawing/2014/main" id="{7B4F0922-84B2-47D1-32F0-6757AA8F576C}"/>
              </a:ext>
            </a:extLst>
          </p:cNvPr>
          <p:cNvSpPr/>
          <p:nvPr/>
        </p:nvSpPr>
        <p:spPr>
          <a:xfrm>
            <a:off x="4809018" y="2565464"/>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岡田</a:t>
            </a:r>
          </a:p>
        </p:txBody>
      </p:sp>
      <p:sp>
        <p:nvSpPr>
          <p:cNvPr id="85" name="楕円 84">
            <a:extLst>
              <a:ext uri="{FF2B5EF4-FFF2-40B4-BE49-F238E27FC236}">
                <a16:creationId xmlns:a16="http://schemas.microsoft.com/office/drawing/2014/main" id="{25910444-9F8C-5D3D-A396-F92E93319A1D}"/>
              </a:ext>
            </a:extLst>
          </p:cNvPr>
          <p:cNvSpPr/>
          <p:nvPr/>
        </p:nvSpPr>
        <p:spPr>
          <a:xfrm>
            <a:off x="9348814" y="5387747"/>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小谷</a:t>
            </a:r>
          </a:p>
        </p:txBody>
      </p:sp>
      <p:grpSp>
        <p:nvGrpSpPr>
          <p:cNvPr id="89" name="グループ化 88">
            <a:extLst>
              <a:ext uri="{FF2B5EF4-FFF2-40B4-BE49-F238E27FC236}">
                <a16:creationId xmlns:a16="http://schemas.microsoft.com/office/drawing/2014/main" id="{B7774F1B-9CF2-F009-BF3D-4BF5EEA5A802}"/>
              </a:ext>
            </a:extLst>
          </p:cNvPr>
          <p:cNvGrpSpPr/>
          <p:nvPr/>
        </p:nvGrpSpPr>
        <p:grpSpPr>
          <a:xfrm>
            <a:off x="8870139" y="4061236"/>
            <a:ext cx="353943" cy="1924441"/>
            <a:chOff x="8870139" y="4061236"/>
            <a:chExt cx="353943" cy="1924441"/>
          </a:xfrm>
        </p:grpSpPr>
        <p:sp>
          <p:nvSpPr>
            <p:cNvPr id="90" name="テキスト ボックス 89">
              <a:extLst>
                <a:ext uri="{FF2B5EF4-FFF2-40B4-BE49-F238E27FC236}">
                  <a16:creationId xmlns:a16="http://schemas.microsoft.com/office/drawing/2014/main" id="{C185F904-9AF3-B4B5-7AC2-F3C4CC7A6B56}"/>
                </a:ext>
              </a:extLst>
            </p:cNvPr>
            <p:cNvSpPr txBox="1"/>
            <p:nvPr/>
          </p:nvSpPr>
          <p:spPr>
            <a:xfrm>
              <a:off x="8870139" y="4061236"/>
              <a:ext cx="353943" cy="1855835"/>
            </a:xfrm>
            <a:prstGeom prst="rect">
              <a:avLst/>
            </a:prstGeom>
            <a:noFill/>
          </p:spPr>
          <p:txBody>
            <a:bodyPr vert="eaVert" wrap="square" rtlCol="0">
              <a:spAutoFit/>
            </a:bodyPr>
            <a:lstStyle/>
            <a:p>
              <a:r>
                <a:rPr kumimoji="1" lang="ja-JP" altLang="en-US" sz="1100" dirty="0"/>
                <a:t>ボーイスカウト（子代表）</a:t>
              </a:r>
            </a:p>
          </p:txBody>
        </p:sp>
        <p:sp>
          <p:nvSpPr>
            <p:cNvPr id="91" name="楕円 90">
              <a:extLst>
                <a:ext uri="{FF2B5EF4-FFF2-40B4-BE49-F238E27FC236}">
                  <a16:creationId xmlns:a16="http://schemas.microsoft.com/office/drawing/2014/main" id="{1FF14A19-B8F4-F5B5-C599-34D7FB65B633}"/>
                </a:ext>
              </a:extLst>
            </p:cNvPr>
            <p:cNvSpPr/>
            <p:nvPr/>
          </p:nvSpPr>
          <p:spPr>
            <a:xfrm>
              <a:off x="8940044" y="5755930"/>
              <a:ext cx="251294" cy="229747"/>
            </a:xfrm>
            <a:prstGeom prst="ellipse">
              <a:avLst/>
            </a:prstGeom>
            <a:solidFill>
              <a:srgbClr val="0070C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7" name="グループ化 96">
            <a:extLst>
              <a:ext uri="{FF2B5EF4-FFF2-40B4-BE49-F238E27FC236}">
                <a16:creationId xmlns:a16="http://schemas.microsoft.com/office/drawing/2014/main" id="{79FAC1BA-249E-7080-F3EA-11CD412228C6}"/>
              </a:ext>
            </a:extLst>
          </p:cNvPr>
          <p:cNvGrpSpPr/>
          <p:nvPr/>
        </p:nvGrpSpPr>
        <p:grpSpPr>
          <a:xfrm>
            <a:off x="4492178" y="3455207"/>
            <a:ext cx="729406" cy="277119"/>
            <a:chOff x="5100400" y="3432706"/>
            <a:chExt cx="729406" cy="277119"/>
          </a:xfrm>
        </p:grpSpPr>
        <p:sp>
          <p:nvSpPr>
            <p:cNvPr id="98" name="テキスト ボックス 97">
              <a:extLst>
                <a:ext uri="{FF2B5EF4-FFF2-40B4-BE49-F238E27FC236}">
                  <a16:creationId xmlns:a16="http://schemas.microsoft.com/office/drawing/2014/main" id="{B028856D-5188-9E7E-EBA3-37A183067E71}"/>
                </a:ext>
              </a:extLst>
            </p:cNvPr>
            <p:cNvSpPr txBox="1"/>
            <p:nvPr/>
          </p:nvSpPr>
          <p:spPr>
            <a:xfrm>
              <a:off x="5478386" y="3432706"/>
              <a:ext cx="351420" cy="261610"/>
            </a:xfrm>
            <a:prstGeom prst="rect">
              <a:avLst/>
            </a:prstGeom>
            <a:noFill/>
          </p:spPr>
          <p:txBody>
            <a:bodyPr vert="horz" wrap="square" rtlCol="0">
              <a:spAutoFit/>
            </a:bodyPr>
            <a:lstStyle/>
            <a:p>
              <a:r>
                <a:rPr kumimoji="1" lang="ja-JP" altLang="en-US" sz="1100" b="1" dirty="0"/>
                <a:t>子</a:t>
              </a:r>
            </a:p>
          </p:txBody>
        </p:sp>
        <p:sp>
          <p:nvSpPr>
            <p:cNvPr id="99" name="テキスト ボックス 98">
              <a:extLst>
                <a:ext uri="{FF2B5EF4-FFF2-40B4-BE49-F238E27FC236}">
                  <a16:creationId xmlns:a16="http://schemas.microsoft.com/office/drawing/2014/main" id="{CDAFBD13-A7AE-1AA8-40B8-C5B67E1E2678}"/>
                </a:ext>
              </a:extLst>
            </p:cNvPr>
            <p:cNvSpPr txBox="1"/>
            <p:nvPr/>
          </p:nvSpPr>
          <p:spPr>
            <a:xfrm>
              <a:off x="5100400" y="3448215"/>
              <a:ext cx="360762" cy="261610"/>
            </a:xfrm>
            <a:prstGeom prst="rect">
              <a:avLst/>
            </a:prstGeom>
            <a:noFill/>
          </p:spPr>
          <p:txBody>
            <a:bodyPr vert="horz" wrap="square" rtlCol="0">
              <a:spAutoFit/>
            </a:bodyPr>
            <a:lstStyle/>
            <a:p>
              <a:r>
                <a:rPr kumimoji="1" lang="ja-JP" altLang="en-US" sz="1100" b="1" dirty="0"/>
                <a:t>親</a:t>
              </a:r>
            </a:p>
          </p:txBody>
        </p:sp>
      </p:grpSp>
      <p:sp>
        <p:nvSpPr>
          <p:cNvPr id="103" name="テキスト ボックス 102">
            <a:extLst>
              <a:ext uri="{FF2B5EF4-FFF2-40B4-BE49-F238E27FC236}">
                <a16:creationId xmlns:a16="http://schemas.microsoft.com/office/drawing/2014/main" id="{4921E070-C75D-7E6B-0C48-50DD02F79554}"/>
              </a:ext>
            </a:extLst>
          </p:cNvPr>
          <p:cNvSpPr txBox="1"/>
          <p:nvPr/>
        </p:nvSpPr>
        <p:spPr>
          <a:xfrm>
            <a:off x="4283316" y="3744639"/>
            <a:ext cx="1565892" cy="261610"/>
          </a:xfrm>
          <a:prstGeom prst="rect">
            <a:avLst/>
          </a:prstGeom>
          <a:noFill/>
        </p:spPr>
        <p:txBody>
          <a:bodyPr vert="horz" wrap="square" rtlCol="0">
            <a:spAutoFit/>
          </a:bodyPr>
          <a:lstStyle/>
          <a:p>
            <a:r>
              <a:rPr kumimoji="1" lang="ja-JP" altLang="en-US" sz="1100" dirty="0"/>
              <a:t>炬火ランナー🅰</a:t>
            </a:r>
          </a:p>
        </p:txBody>
      </p:sp>
      <p:sp>
        <p:nvSpPr>
          <p:cNvPr id="15" name="楕円 14">
            <a:extLst>
              <a:ext uri="{FF2B5EF4-FFF2-40B4-BE49-F238E27FC236}">
                <a16:creationId xmlns:a16="http://schemas.microsoft.com/office/drawing/2014/main" id="{03F9BFBC-704D-C814-A3C3-8B0DC20027A5}"/>
              </a:ext>
            </a:extLst>
          </p:cNvPr>
          <p:cNvSpPr/>
          <p:nvPr/>
        </p:nvSpPr>
        <p:spPr>
          <a:xfrm rot="1877718">
            <a:off x="7144308" y="266892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6" name="楕円 15">
            <a:extLst>
              <a:ext uri="{FF2B5EF4-FFF2-40B4-BE49-F238E27FC236}">
                <a16:creationId xmlns:a16="http://schemas.microsoft.com/office/drawing/2014/main" id="{8442AAB5-6472-5A4C-4EF2-89F8905D0899}"/>
              </a:ext>
            </a:extLst>
          </p:cNvPr>
          <p:cNvSpPr/>
          <p:nvPr/>
        </p:nvSpPr>
        <p:spPr>
          <a:xfrm rot="1877718">
            <a:off x="7340224" y="282321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7" name="楕円 16">
            <a:extLst>
              <a:ext uri="{FF2B5EF4-FFF2-40B4-BE49-F238E27FC236}">
                <a16:creationId xmlns:a16="http://schemas.microsoft.com/office/drawing/2014/main" id="{F820281D-4013-6C89-9172-BE62A5A55559}"/>
              </a:ext>
            </a:extLst>
          </p:cNvPr>
          <p:cNvSpPr/>
          <p:nvPr/>
        </p:nvSpPr>
        <p:spPr>
          <a:xfrm rot="1877718">
            <a:off x="7526081" y="2983147"/>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8" name="楕円 17">
            <a:extLst>
              <a:ext uri="{FF2B5EF4-FFF2-40B4-BE49-F238E27FC236}">
                <a16:creationId xmlns:a16="http://schemas.microsoft.com/office/drawing/2014/main" id="{384673EB-CBF6-2F88-8CA2-9D4CDA27E0A1}"/>
              </a:ext>
            </a:extLst>
          </p:cNvPr>
          <p:cNvSpPr/>
          <p:nvPr/>
        </p:nvSpPr>
        <p:spPr>
          <a:xfrm rot="1877718">
            <a:off x="7716870" y="3129303"/>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9" name="楕円 18">
            <a:extLst>
              <a:ext uri="{FF2B5EF4-FFF2-40B4-BE49-F238E27FC236}">
                <a16:creationId xmlns:a16="http://schemas.microsoft.com/office/drawing/2014/main" id="{A5D70BC2-0ADA-0D89-E48E-46AB06BB1FD7}"/>
              </a:ext>
            </a:extLst>
          </p:cNvPr>
          <p:cNvSpPr/>
          <p:nvPr/>
        </p:nvSpPr>
        <p:spPr>
          <a:xfrm rot="1877718">
            <a:off x="7900197" y="330002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1" name="楕円 20">
            <a:extLst>
              <a:ext uri="{FF2B5EF4-FFF2-40B4-BE49-F238E27FC236}">
                <a16:creationId xmlns:a16="http://schemas.microsoft.com/office/drawing/2014/main" id="{06799134-D496-9089-B3EE-2F855A6A767D}"/>
              </a:ext>
            </a:extLst>
          </p:cNvPr>
          <p:cNvSpPr/>
          <p:nvPr/>
        </p:nvSpPr>
        <p:spPr>
          <a:xfrm rot="1877718">
            <a:off x="8087364" y="346762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cxnSp>
        <p:nvCxnSpPr>
          <p:cNvPr id="22" name="直線コネクタ 21">
            <a:extLst>
              <a:ext uri="{FF2B5EF4-FFF2-40B4-BE49-F238E27FC236}">
                <a16:creationId xmlns:a16="http://schemas.microsoft.com/office/drawing/2014/main" id="{729C0888-D677-B248-17D7-58FB0449BF57}"/>
              </a:ext>
            </a:extLst>
          </p:cNvPr>
          <p:cNvCxnSpPr>
            <a:cxnSpLocks/>
          </p:cNvCxnSpPr>
          <p:nvPr/>
        </p:nvCxnSpPr>
        <p:spPr>
          <a:xfrm flipV="1">
            <a:off x="2869883" y="2480844"/>
            <a:ext cx="1250209" cy="1113210"/>
          </a:xfrm>
          <a:prstGeom prst="line">
            <a:avLst/>
          </a:prstGeom>
          <a:ln w="76200"/>
        </p:spPr>
        <p:style>
          <a:lnRef idx="1">
            <a:schemeClr val="dk1"/>
          </a:lnRef>
          <a:fillRef idx="0">
            <a:schemeClr val="dk1"/>
          </a:fillRef>
          <a:effectRef idx="0">
            <a:schemeClr val="dk1"/>
          </a:effectRef>
          <a:fontRef idx="minor">
            <a:schemeClr val="tx1"/>
          </a:fontRef>
        </p:style>
      </p:cxnSp>
      <p:cxnSp>
        <p:nvCxnSpPr>
          <p:cNvPr id="23" name="直線コネクタ 22">
            <a:extLst>
              <a:ext uri="{FF2B5EF4-FFF2-40B4-BE49-F238E27FC236}">
                <a16:creationId xmlns:a16="http://schemas.microsoft.com/office/drawing/2014/main" id="{3E521245-F99E-F650-7801-29D5B8516B3B}"/>
              </a:ext>
            </a:extLst>
          </p:cNvPr>
          <p:cNvCxnSpPr>
            <a:cxnSpLocks/>
          </p:cNvCxnSpPr>
          <p:nvPr/>
        </p:nvCxnSpPr>
        <p:spPr>
          <a:xfrm flipV="1">
            <a:off x="3259191" y="2884787"/>
            <a:ext cx="945369" cy="888928"/>
          </a:xfrm>
          <a:prstGeom prst="line">
            <a:avLst/>
          </a:prstGeom>
          <a:ln w="76200"/>
        </p:spPr>
        <p:style>
          <a:lnRef idx="1">
            <a:schemeClr val="dk1"/>
          </a:lnRef>
          <a:fillRef idx="0">
            <a:schemeClr val="dk1"/>
          </a:fillRef>
          <a:effectRef idx="0">
            <a:schemeClr val="dk1"/>
          </a:effectRef>
          <a:fontRef idx="minor">
            <a:schemeClr val="tx1"/>
          </a:fontRef>
        </p:style>
      </p:cxnSp>
      <p:sp>
        <p:nvSpPr>
          <p:cNvPr id="25" name="楕円 24">
            <a:extLst>
              <a:ext uri="{FF2B5EF4-FFF2-40B4-BE49-F238E27FC236}">
                <a16:creationId xmlns:a16="http://schemas.microsoft.com/office/drawing/2014/main" id="{58BC7963-9D81-8511-017A-556DD3455467}"/>
              </a:ext>
            </a:extLst>
          </p:cNvPr>
          <p:cNvSpPr/>
          <p:nvPr/>
        </p:nvSpPr>
        <p:spPr>
          <a:xfrm>
            <a:off x="3989902" y="284101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6" name="楕円 25">
            <a:extLst>
              <a:ext uri="{FF2B5EF4-FFF2-40B4-BE49-F238E27FC236}">
                <a16:creationId xmlns:a16="http://schemas.microsoft.com/office/drawing/2014/main" id="{C40EC384-B0DB-6EC1-F907-2521DCF877B0}"/>
              </a:ext>
            </a:extLst>
          </p:cNvPr>
          <p:cNvSpPr/>
          <p:nvPr/>
        </p:nvSpPr>
        <p:spPr>
          <a:xfrm>
            <a:off x="3827694" y="3013185"/>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7" name="楕円 26">
            <a:extLst>
              <a:ext uri="{FF2B5EF4-FFF2-40B4-BE49-F238E27FC236}">
                <a16:creationId xmlns:a16="http://schemas.microsoft.com/office/drawing/2014/main" id="{CE85C2D4-4DDB-D99A-CD70-F8B9F6356D6E}"/>
              </a:ext>
            </a:extLst>
          </p:cNvPr>
          <p:cNvSpPr/>
          <p:nvPr/>
        </p:nvSpPr>
        <p:spPr>
          <a:xfrm>
            <a:off x="3657121" y="318398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8" name="楕円 27">
            <a:extLst>
              <a:ext uri="{FF2B5EF4-FFF2-40B4-BE49-F238E27FC236}">
                <a16:creationId xmlns:a16="http://schemas.microsoft.com/office/drawing/2014/main" id="{62A7A68F-F2A4-94A7-8946-6B33D3D38152}"/>
              </a:ext>
            </a:extLst>
          </p:cNvPr>
          <p:cNvSpPr/>
          <p:nvPr/>
        </p:nvSpPr>
        <p:spPr>
          <a:xfrm>
            <a:off x="3486548" y="3336540"/>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9" name="楕円 28">
            <a:extLst>
              <a:ext uri="{FF2B5EF4-FFF2-40B4-BE49-F238E27FC236}">
                <a16:creationId xmlns:a16="http://schemas.microsoft.com/office/drawing/2014/main" id="{57D182EE-F755-947E-94BB-91F19CF2DF85}"/>
              </a:ext>
            </a:extLst>
          </p:cNvPr>
          <p:cNvSpPr/>
          <p:nvPr/>
        </p:nvSpPr>
        <p:spPr>
          <a:xfrm>
            <a:off x="3306527" y="348998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0" name="楕円 29">
            <a:extLst>
              <a:ext uri="{FF2B5EF4-FFF2-40B4-BE49-F238E27FC236}">
                <a16:creationId xmlns:a16="http://schemas.microsoft.com/office/drawing/2014/main" id="{EAA3F9E9-4D44-7DE4-B001-B24DEA65AB3B}"/>
              </a:ext>
            </a:extLst>
          </p:cNvPr>
          <p:cNvSpPr/>
          <p:nvPr/>
        </p:nvSpPr>
        <p:spPr>
          <a:xfrm>
            <a:off x="3116191" y="365036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1" name="楕円 30">
            <a:extLst>
              <a:ext uri="{FF2B5EF4-FFF2-40B4-BE49-F238E27FC236}">
                <a16:creationId xmlns:a16="http://schemas.microsoft.com/office/drawing/2014/main" id="{9FF2D7D8-8AE7-B7BB-0397-C7EED9A3C6B7}"/>
              </a:ext>
            </a:extLst>
          </p:cNvPr>
          <p:cNvSpPr/>
          <p:nvPr/>
        </p:nvSpPr>
        <p:spPr>
          <a:xfrm>
            <a:off x="3724385" y="256450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4" name="楕円 33">
            <a:extLst>
              <a:ext uri="{FF2B5EF4-FFF2-40B4-BE49-F238E27FC236}">
                <a16:creationId xmlns:a16="http://schemas.microsoft.com/office/drawing/2014/main" id="{6927CD95-2DCB-5537-F977-587CCD08465A}"/>
              </a:ext>
            </a:extLst>
          </p:cNvPr>
          <p:cNvSpPr/>
          <p:nvPr/>
        </p:nvSpPr>
        <p:spPr>
          <a:xfrm>
            <a:off x="3562177" y="2736670"/>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5" name="楕円 34">
            <a:extLst>
              <a:ext uri="{FF2B5EF4-FFF2-40B4-BE49-F238E27FC236}">
                <a16:creationId xmlns:a16="http://schemas.microsoft.com/office/drawing/2014/main" id="{2A9FC151-2FD1-707C-8210-39BFF3EEE137}"/>
              </a:ext>
            </a:extLst>
          </p:cNvPr>
          <p:cNvSpPr/>
          <p:nvPr/>
        </p:nvSpPr>
        <p:spPr>
          <a:xfrm>
            <a:off x="3391604" y="290746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6" name="楕円 35">
            <a:extLst>
              <a:ext uri="{FF2B5EF4-FFF2-40B4-BE49-F238E27FC236}">
                <a16:creationId xmlns:a16="http://schemas.microsoft.com/office/drawing/2014/main" id="{5A3A1573-65AE-8693-38B7-369F64BCE27B}"/>
              </a:ext>
            </a:extLst>
          </p:cNvPr>
          <p:cNvSpPr/>
          <p:nvPr/>
        </p:nvSpPr>
        <p:spPr>
          <a:xfrm>
            <a:off x="3221031" y="3060025"/>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9" name="楕円 38">
            <a:extLst>
              <a:ext uri="{FF2B5EF4-FFF2-40B4-BE49-F238E27FC236}">
                <a16:creationId xmlns:a16="http://schemas.microsoft.com/office/drawing/2014/main" id="{1B2678A6-8E42-5EB7-5026-BFFA142FAB1B}"/>
              </a:ext>
            </a:extLst>
          </p:cNvPr>
          <p:cNvSpPr/>
          <p:nvPr/>
        </p:nvSpPr>
        <p:spPr>
          <a:xfrm>
            <a:off x="3041010" y="321347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40" name="楕円 39">
            <a:extLst>
              <a:ext uri="{FF2B5EF4-FFF2-40B4-BE49-F238E27FC236}">
                <a16:creationId xmlns:a16="http://schemas.microsoft.com/office/drawing/2014/main" id="{9A319B18-CC02-5100-037B-5DCC40BCBC9D}"/>
              </a:ext>
            </a:extLst>
          </p:cNvPr>
          <p:cNvSpPr/>
          <p:nvPr/>
        </p:nvSpPr>
        <p:spPr>
          <a:xfrm>
            <a:off x="2850674" y="337384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41" name="楕円 40">
            <a:extLst>
              <a:ext uri="{FF2B5EF4-FFF2-40B4-BE49-F238E27FC236}">
                <a16:creationId xmlns:a16="http://schemas.microsoft.com/office/drawing/2014/main" id="{C81D48B6-2D40-1221-CCBF-FE86E2AC65EF}"/>
              </a:ext>
            </a:extLst>
          </p:cNvPr>
          <p:cNvSpPr/>
          <p:nvPr/>
        </p:nvSpPr>
        <p:spPr>
          <a:xfrm>
            <a:off x="2924718" y="3821545"/>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Tree>
    <p:extLst>
      <p:ext uri="{BB962C8B-B14F-4D97-AF65-F5344CB8AC3E}">
        <p14:creationId xmlns:p14="http://schemas.microsoft.com/office/powerpoint/2010/main" val="2069424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正方形/長方形 90">
            <a:extLst>
              <a:ext uri="{FF2B5EF4-FFF2-40B4-BE49-F238E27FC236}">
                <a16:creationId xmlns:a16="http://schemas.microsoft.com/office/drawing/2014/main" id="{2E359555-7CDC-2312-621D-C3DF39EEB266}"/>
              </a:ext>
            </a:extLst>
          </p:cNvPr>
          <p:cNvSpPr/>
          <p:nvPr/>
        </p:nvSpPr>
        <p:spPr>
          <a:xfrm>
            <a:off x="4496304" y="1029036"/>
            <a:ext cx="2473911" cy="1854336"/>
          </a:xfrm>
          <a:prstGeom prst="rect">
            <a:avLst/>
          </a:prstGeom>
          <a:solidFill>
            <a:srgbClr val="FF5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正方形/長方形 13">
            <a:extLst>
              <a:ext uri="{FF2B5EF4-FFF2-40B4-BE49-F238E27FC236}">
                <a16:creationId xmlns:a16="http://schemas.microsoft.com/office/drawing/2014/main" id="{F3ACD33E-4333-ACF2-750A-E3793E6C060F}"/>
              </a:ext>
            </a:extLst>
          </p:cNvPr>
          <p:cNvSpPr/>
          <p:nvPr/>
        </p:nvSpPr>
        <p:spPr>
          <a:xfrm>
            <a:off x="5297126" y="2878948"/>
            <a:ext cx="931394" cy="4601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4" name="グループ化 3">
            <a:extLst>
              <a:ext uri="{FF2B5EF4-FFF2-40B4-BE49-F238E27FC236}">
                <a16:creationId xmlns:a16="http://schemas.microsoft.com/office/drawing/2014/main" id="{1FC04D2E-93F7-CA51-C588-70EA8434BA0C}"/>
              </a:ext>
            </a:extLst>
          </p:cNvPr>
          <p:cNvGrpSpPr/>
          <p:nvPr/>
        </p:nvGrpSpPr>
        <p:grpSpPr>
          <a:xfrm>
            <a:off x="-327173" y="0"/>
            <a:ext cx="739775" cy="6858000"/>
            <a:chOff x="-177308" y="0"/>
            <a:chExt cx="739866" cy="2897823"/>
          </a:xfrm>
        </p:grpSpPr>
        <p:sp>
          <p:nvSpPr>
            <p:cNvPr id="5" name="フローチャート: 処理 4">
              <a:extLst>
                <a:ext uri="{FF2B5EF4-FFF2-40B4-BE49-F238E27FC236}">
                  <a16:creationId xmlns:a16="http://schemas.microsoft.com/office/drawing/2014/main" id="{B312B87C-6A54-8F38-19FB-F6F2CCAA61F4}"/>
                </a:ext>
              </a:extLst>
            </p:cNvPr>
            <p:cNvSpPr/>
            <p:nvPr/>
          </p:nvSpPr>
          <p:spPr>
            <a:xfrm rot="5400000">
              <a:off x="-1078683" y="1323250"/>
              <a:ext cx="2897823" cy="251324"/>
            </a:xfrm>
            <a:prstGeom prst="flowChart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6" name="テキスト ボックス 30">
              <a:extLst>
                <a:ext uri="{FF2B5EF4-FFF2-40B4-BE49-F238E27FC236}">
                  <a16:creationId xmlns:a16="http://schemas.microsoft.com/office/drawing/2014/main" id="{80993FDE-3644-6D34-26C3-6A2053719980}"/>
                </a:ext>
              </a:extLst>
            </p:cNvPr>
            <p:cNvSpPr txBox="1"/>
            <p:nvPr/>
          </p:nvSpPr>
          <p:spPr>
            <a:xfrm>
              <a:off x="-177308" y="1030334"/>
              <a:ext cx="739866" cy="434277"/>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琵琶湖側</a:t>
              </a:r>
              <a:endParaRPr lang="ja-JP" sz="1050" kern="100" dirty="0">
                <a:effectLst/>
                <a:latin typeface="+mn-ea"/>
                <a:cs typeface="Times New Roman" panose="02020603050405020304" pitchFamily="18" charset="0"/>
              </a:endParaRPr>
            </a:p>
          </p:txBody>
        </p:sp>
      </p:grpSp>
      <p:grpSp>
        <p:nvGrpSpPr>
          <p:cNvPr id="7" name="グループ化 6">
            <a:extLst>
              <a:ext uri="{FF2B5EF4-FFF2-40B4-BE49-F238E27FC236}">
                <a16:creationId xmlns:a16="http://schemas.microsoft.com/office/drawing/2014/main" id="{0B06520D-AE15-1A25-0956-AF099083F40D}"/>
              </a:ext>
            </a:extLst>
          </p:cNvPr>
          <p:cNvGrpSpPr/>
          <p:nvPr/>
        </p:nvGrpSpPr>
        <p:grpSpPr>
          <a:xfrm>
            <a:off x="9157620" y="-2"/>
            <a:ext cx="739775" cy="6857997"/>
            <a:chOff x="-158639" y="0"/>
            <a:chExt cx="739866" cy="2893832"/>
          </a:xfrm>
        </p:grpSpPr>
        <p:sp>
          <p:nvSpPr>
            <p:cNvPr id="8" name="フローチャート: 処理 7">
              <a:extLst>
                <a:ext uri="{FF2B5EF4-FFF2-40B4-BE49-F238E27FC236}">
                  <a16:creationId xmlns:a16="http://schemas.microsoft.com/office/drawing/2014/main" id="{AE0EDA9F-117D-027A-D277-07ED9F404EE5}"/>
                </a:ext>
              </a:extLst>
            </p:cNvPr>
            <p:cNvSpPr/>
            <p:nvPr/>
          </p:nvSpPr>
          <p:spPr>
            <a:xfrm rot="5400000">
              <a:off x="-1060723" y="1315788"/>
              <a:ext cx="2893832" cy="262255"/>
            </a:xfrm>
            <a:prstGeom prst="flowChartProcess">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9" name="テキスト ボックス 48">
              <a:extLst>
                <a:ext uri="{FF2B5EF4-FFF2-40B4-BE49-F238E27FC236}">
                  <a16:creationId xmlns:a16="http://schemas.microsoft.com/office/drawing/2014/main" id="{063E774C-7DDE-9867-2327-3C6D217C9CF5}"/>
                </a:ext>
              </a:extLst>
            </p:cNvPr>
            <p:cNvSpPr txBox="1"/>
            <p:nvPr/>
          </p:nvSpPr>
          <p:spPr>
            <a:xfrm>
              <a:off x="-158639" y="1263072"/>
              <a:ext cx="739866" cy="1504405"/>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山側</a:t>
              </a:r>
              <a:endParaRPr lang="ja-JP" sz="1050" kern="100" dirty="0">
                <a:effectLst/>
                <a:latin typeface="+mn-ea"/>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08A18E60-9E1C-BC09-8BBD-645FACA7D4BD}"/>
              </a:ext>
            </a:extLst>
          </p:cNvPr>
          <p:cNvGrpSpPr/>
          <p:nvPr/>
        </p:nvGrpSpPr>
        <p:grpSpPr>
          <a:xfrm>
            <a:off x="2668553" y="5457229"/>
            <a:ext cx="6097238" cy="369570"/>
            <a:chOff x="-1" y="62421"/>
            <a:chExt cx="6503651" cy="370114"/>
          </a:xfrm>
        </p:grpSpPr>
        <p:sp>
          <p:nvSpPr>
            <p:cNvPr id="11" name="正方形/長方形 10">
              <a:extLst>
                <a:ext uri="{FF2B5EF4-FFF2-40B4-BE49-F238E27FC236}">
                  <a16:creationId xmlns:a16="http://schemas.microsoft.com/office/drawing/2014/main" id="{DA15C844-0A42-E096-980D-DA62383F1677}"/>
                </a:ext>
              </a:extLst>
            </p:cNvPr>
            <p:cNvSpPr/>
            <p:nvPr/>
          </p:nvSpPr>
          <p:spPr>
            <a:xfrm>
              <a:off x="-1" y="97972"/>
              <a:ext cx="6503651" cy="17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テキスト ボックス 51">
              <a:extLst>
                <a:ext uri="{FF2B5EF4-FFF2-40B4-BE49-F238E27FC236}">
                  <a16:creationId xmlns:a16="http://schemas.microsoft.com/office/drawing/2014/main" id="{5BEFB666-DA1E-216F-0849-7AFEC32BCDDC}"/>
                </a:ext>
              </a:extLst>
            </p:cNvPr>
            <p:cNvSpPr txBox="1"/>
            <p:nvPr/>
          </p:nvSpPr>
          <p:spPr>
            <a:xfrm>
              <a:off x="5210452" y="62421"/>
              <a:ext cx="1275514" cy="37011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游明朝" panose="02020400000000000000" pitchFamily="18" charset="-128"/>
                  <a:ea typeface="BIZ UDゴシック" panose="020B0400000000000000" pitchFamily="49" charset="-128"/>
                  <a:cs typeface="Times New Roman" panose="02020603050405020304" pitchFamily="18" charset="0"/>
                </a:rPr>
                <a:t>スタートライン</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20" name="Rectangle 22">
            <a:extLst>
              <a:ext uri="{FF2B5EF4-FFF2-40B4-BE49-F238E27FC236}">
                <a16:creationId xmlns:a16="http://schemas.microsoft.com/office/drawing/2014/main" id="{B06435F8-8B31-95D7-B356-9E98AD917E66}"/>
              </a:ext>
            </a:extLst>
          </p:cNvPr>
          <p:cNvSpPr>
            <a:spLocks noChangeArrowheads="1"/>
          </p:cNvSpPr>
          <p:nvPr/>
        </p:nvSpPr>
        <p:spPr bwMode="auto">
          <a:xfrm>
            <a:off x="0" y="4572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cxnSp>
        <p:nvCxnSpPr>
          <p:cNvPr id="24" name="直線コネクタ 23">
            <a:extLst>
              <a:ext uri="{FF2B5EF4-FFF2-40B4-BE49-F238E27FC236}">
                <a16:creationId xmlns:a16="http://schemas.microsoft.com/office/drawing/2014/main" id="{8E519B8A-EAA3-60E7-ACD8-A5DC355FC068}"/>
              </a:ext>
            </a:extLst>
          </p:cNvPr>
          <p:cNvCxnSpPr>
            <a:cxnSpLocks/>
          </p:cNvCxnSpPr>
          <p:nvPr/>
        </p:nvCxnSpPr>
        <p:spPr>
          <a:xfrm flipV="1">
            <a:off x="2751105" y="2669936"/>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32" name="テキスト ボックス 31">
            <a:extLst>
              <a:ext uri="{FF2B5EF4-FFF2-40B4-BE49-F238E27FC236}">
                <a16:creationId xmlns:a16="http://schemas.microsoft.com/office/drawing/2014/main" id="{287CFD01-CF96-4537-E699-1E3C971362DB}"/>
              </a:ext>
            </a:extLst>
          </p:cNvPr>
          <p:cNvSpPr txBox="1"/>
          <p:nvPr/>
        </p:nvSpPr>
        <p:spPr>
          <a:xfrm>
            <a:off x="7967052" y="3807987"/>
            <a:ext cx="701615" cy="276999"/>
          </a:xfrm>
          <a:prstGeom prst="rect">
            <a:avLst/>
          </a:prstGeom>
          <a:noFill/>
        </p:spPr>
        <p:txBody>
          <a:bodyPr wrap="square" rtlCol="0">
            <a:spAutoFit/>
          </a:bodyPr>
          <a:lstStyle/>
          <a:p>
            <a:r>
              <a:rPr kumimoji="1" lang="ja-JP" altLang="en-US" sz="1200" dirty="0"/>
              <a:t>来賓</a:t>
            </a:r>
          </a:p>
        </p:txBody>
      </p:sp>
      <p:sp>
        <p:nvSpPr>
          <p:cNvPr id="33" name="テキスト ボックス 32">
            <a:extLst>
              <a:ext uri="{FF2B5EF4-FFF2-40B4-BE49-F238E27FC236}">
                <a16:creationId xmlns:a16="http://schemas.microsoft.com/office/drawing/2014/main" id="{D98A943C-3ECE-4301-3B29-1CBC9D15298E}"/>
              </a:ext>
            </a:extLst>
          </p:cNvPr>
          <p:cNvSpPr txBox="1"/>
          <p:nvPr/>
        </p:nvSpPr>
        <p:spPr>
          <a:xfrm>
            <a:off x="3034675" y="4110183"/>
            <a:ext cx="1185734" cy="276999"/>
          </a:xfrm>
          <a:prstGeom prst="rect">
            <a:avLst/>
          </a:prstGeom>
          <a:noFill/>
        </p:spPr>
        <p:txBody>
          <a:bodyPr wrap="square" rtlCol="0">
            <a:spAutoFit/>
          </a:bodyPr>
          <a:lstStyle/>
          <a:p>
            <a:r>
              <a:rPr kumimoji="1" lang="ja-JP" altLang="en-US" sz="1200" dirty="0"/>
              <a:t>実行委員会</a:t>
            </a:r>
          </a:p>
        </p:txBody>
      </p:sp>
      <p:cxnSp>
        <p:nvCxnSpPr>
          <p:cNvPr id="37" name="直線コネクタ 36">
            <a:extLst>
              <a:ext uri="{FF2B5EF4-FFF2-40B4-BE49-F238E27FC236}">
                <a16:creationId xmlns:a16="http://schemas.microsoft.com/office/drawing/2014/main" id="{DE355C9F-61EB-3938-81E9-131E6C987FB6}"/>
              </a:ext>
            </a:extLst>
          </p:cNvPr>
          <p:cNvCxnSpPr>
            <a:cxnSpLocks/>
          </p:cNvCxnSpPr>
          <p:nvPr/>
        </p:nvCxnSpPr>
        <p:spPr>
          <a:xfrm flipV="1">
            <a:off x="3113866" y="3149165"/>
            <a:ext cx="945369" cy="865482"/>
          </a:xfrm>
          <a:prstGeom prst="line">
            <a:avLst/>
          </a:prstGeom>
          <a:ln w="76200"/>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D3B3EEEE-6D03-6691-B7AB-143EA811A0AC}"/>
              </a:ext>
            </a:extLst>
          </p:cNvPr>
          <p:cNvCxnSpPr>
            <a:cxnSpLocks/>
          </p:cNvCxnSpPr>
          <p:nvPr/>
        </p:nvCxnSpPr>
        <p:spPr>
          <a:xfrm flipH="1" flipV="1">
            <a:off x="7425431" y="2971796"/>
            <a:ext cx="1283534" cy="991818"/>
          </a:xfrm>
          <a:prstGeom prst="line">
            <a:avLst/>
          </a:prstGeom>
          <a:ln w="76200"/>
        </p:spPr>
        <p:style>
          <a:lnRef idx="1">
            <a:schemeClr val="dk1"/>
          </a:lnRef>
          <a:fillRef idx="0">
            <a:schemeClr val="dk1"/>
          </a:fillRef>
          <a:effectRef idx="0">
            <a:schemeClr val="dk1"/>
          </a:effectRef>
          <a:fontRef idx="minor">
            <a:schemeClr val="tx1"/>
          </a:fontRef>
        </p:style>
      </p:cxnSp>
      <p:sp>
        <p:nvSpPr>
          <p:cNvPr id="43" name="楕円 42">
            <a:extLst>
              <a:ext uri="{FF2B5EF4-FFF2-40B4-BE49-F238E27FC236}">
                <a16:creationId xmlns:a16="http://schemas.microsoft.com/office/drawing/2014/main" id="{22A4A506-FE93-D323-C68D-961B1D6641B9}"/>
              </a:ext>
            </a:extLst>
          </p:cNvPr>
          <p:cNvSpPr/>
          <p:nvPr/>
        </p:nvSpPr>
        <p:spPr>
          <a:xfrm>
            <a:off x="822827"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4" name="楕円 43">
            <a:extLst>
              <a:ext uri="{FF2B5EF4-FFF2-40B4-BE49-F238E27FC236}">
                <a16:creationId xmlns:a16="http://schemas.microsoft.com/office/drawing/2014/main" id="{B41FBF2D-5A2A-8CEF-71F7-69E63A2882D0}"/>
              </a:ext>
            </a:extLst>
          </p:cNvPr>
          <p:cNvSpPr/>
          <p:nvPr/>
        </p:nvSpPr>
        <p:spPr>
          <a:xfrm>
            <a:off x="513730"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8" name="テキスト ボックス 47">
            <a:extLst>
              <a:ext uri="{FF2B5EF4-FFF2-40B4-BE49-F238E27FC236}">
                <a16:creationId xmlns:a16="http://schemas.microsoft.com/office/drawing/2014/main" id="{BADCA028-312E-7D03-67AF-43F4754DE448}"/>
              </a:ext>
            </a:extLst>
          </p:cNvPr>
          <p:cNvSpPr txBox="1"/>
          <p:nvPr/>
        </p:nvSpPr>
        <p:spPr>
          <a:xfrm>
            <a:off x="525913" y="3946487"/>
            <a:ext cx="523220" cy="1320432"/>
          </a:xfrm>
          <a:prstGeom prst="rect">
            <a:avLst/>
          </a:prstGeom>
          <a:noFill/>
        </p:spPr>
        <p:txBody>
          <a:bodyPr vert="eaVert" wrap="square" rtlCol="0">
            <a:spAutoFit/>
          </a:bodyPr>
          <a:lstStyle/>
          <a:p>
            <a:r>
              <a:rPr kumimoji="1" lang="ja-JP" altLang="en-US" sz="1100" dirty="0"/>
              <a:t>サポートランナー（ランタン）</a:t>
            </a:r>
          </a:p>
        </p:txBody>
      </p:sp>
      <p:sp>
        <p:nvSpPr>
          <p:cNvPr id="69" name="正方形/長方形 68">
            <a:extLst>
              <a:ext uri="{FF2B5EF4-FFF2-40B4-BE49-F238E27FC236}">
                <a16:creationId xmlns:a16="http://schemas.microsoft.com/office/drawing/2014/main" id="{A70743EB-384D-4A34-57E6-5E182B717256}"/>
              </a:ext>
            </a:extLst>
          </p:cNvPr>
          <p:cNvSpPr/>
          <p:nvPr/>
        </p:nvSpPr>
        <p:spPr>
          <a:xfrm>
            <a:off x="8895294" y="5687190"/>
            <a:ext cx="830962" cy="11708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905AF6C5-A132-BA8C-2641-75C146C4D240}"/>
              </a:ext>
            </a:extLst>
          </p:cNvPr>
          <p:cNvSpPr txBox="1"/>
          <p:nvPr/>
        </p:nvSpPr>
        <p:spPr>
          <a:xfrm>
            <a:off x="9129590" y="5761481"/>
            <a:ext cx="353943" cy="1339114"/>
          </a:xfrm>
          <a:prstGeom prst="rect">
            <a:avLst/>
          </a:prstGeom>
          <a:noFill/>
        </p:spPr>
        <p:txBody>
          <a:bodyPr vert="eaVert" wrap="square" rtlCol="0">
            <a:spAutoFit/>
          </a:bodyPr>
          <a:lstStyle/>
          <a:p>
            <a:r>
              <a:rPr kumimoji="1" lang="ja-JP" altLang="en-US" sz="1100" dirty="0"/>
              <a:t>ボーイスカウト</a:t>
            </a:r>
          </a:p>
        </p:txBody>
      </p:sp>
      <p:sp>
        <p:nvSpPr>
          <p:cNvPr id="51" name="楕円 50">
            <a:extLst>
              <a:ext uri="{FF2B5EF4-FFF2-40B4-BE49-F238E27FC236}">
                <a16:creationId xmlns:a16="http://schemas.microsoft.com/office/drawing/2014/main" id="{542F8C81-F771-82B5-C31E-A7FB9E47F434}"/>
              </a:ext>
            </a:extLst>
          </p:cNvPr>
          <p:cNvSpPr/>
          <p:nvPr/>
        </p:nvSpPr>
        <p:spPr>
          <a:xfrm>
            <a:off x="4148797" y="2891397"/>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楕円 48">
            <a:extLst>
              <a:ext uri="{FF2B5EF4-FFF2-40B4-BE49-F238E27FC236}">
                <a16:creationId xmlns:a16="http://schemas.microsoft.com/office/drawing/2014/main" id="{CFA190BE-1554-6FBB-304C-23F10FCE891D}"/>
              </a:ext>
            </a:extLst>
          </p:cNvPr>
          <p:cNvSpPr/>
          <p:nvPr/>
        </p:nvSpPr>
        <p:spPr>
          <a:xfrm>
            <a:off x="5206101" y="3402357"/>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楕円 51">
            <a:extLst>
              <a:ext uri="{FF2B5EF4-FFF2-40B4-BE49-F238E27FC236}">
                <a16:creationId xmlns:a16="http://schemas.microsoft.com/office/drawing/2014/main" id="{B3214F28-9037-846B-3BE7-38FD962E8CB7}"/>
              </a:ext>
            </a:extLst>
          </p:cNvPr>
          <p:cNvSpPr/>
          <p:nvPr/>
        </p:nvSpPr>
        <p:spPr>
          <a:xfrm>
            <a:off x="6760867" y="3396100"/>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楕円 52">
            <a:extLst>
              <a:ext uri="{FF2B5EF4-FFF2-40B4-BE49-F238E27FC236}">
                <a16:creationId xmlns:a16="http://schemas.microsoft.com/office/drawing/2014/main" id="{A562CE04-F56B-BE5F-D0DC-7CB5E4C419AF}"/>
              </a:ext>
            </a:extLst>
          </p:cNvPr>
          <p:cNvSpPr/>
          <p:nvPr/>
        </p:nvSpPr>
        <p:spPr>
          <a:xfrm>
            <a:off x="4472888" y="3402357"/>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楕円 54">
            <a:extLst>
              <a:ext uri="{FF2B5EF4-FFF2-40B4-BE49-F238E27FC236}">
                <a16:creationId xmlns:a16="http://schemas.microsoft.com/office/drawing/2014/main" id="{0122E8A2-F7D2-2C55-52F2-F1755B4E0CE4}"/>
              </a:ext>
            </a:extLst>
          </p:cNvPr>
          <p:cNvSpPr/>
          <p:nvPr/>
        </p:nvSpPr>
        <p:spPr>
          <a:xfrm>
            <a:off x="5966676" y="3386853"/>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7" name="テキスト ボックス 56">
            <a:extLst>
              <a:ext uri="{FF2B5EF4-FFF2-40B4-BE49-F238E27FC236}">
                <a16:creationId xmlns:a16="http://schemas.microsoft.com/office/drawing/2014/main" id="{778C9BC5-B8DD-4328-F7DD-4F35E595616B}"/>
              </a:ext>
            </a:extLst>
          </p:cNvPr>
          <p:cNvSpPr txBox="1"/>
          <p:nvPr/>
        </p:nvSpPr>
        <p:spPr>
          <a:xfrm>
            <a:off x="5912208" y="3732100"/>
            <a:ext cx="1565892" cy="261610"/>
          </a:xfrm>
          <a:prstGeom prst="rect">
            <a:avLst/>
          </a:prstGeom>
          <a:noFill/>
        </p:spPr>
        <p:txBody>
          <a:bodyPr vert="horz" wrap="square" rtlCol="0">
            <a:spAutoFit/>
          </a:bodyPr>
          <a:lstStyle/>
          <a:p>
            <a:r>
              <a:rPr kumimoji="1" lang="ja-JP" altLang="en-US" sz="1100" dirty="0"/>
              <a:t>炬火ランナー🅱</a:t>
            </a:r>
          </a:p>
        </p:txBody>
      </p:sp>
      <p:sp>
        <p:nvSpPr>
          <p:cNvPr id="58" name="テキスト ボックス 57">
            <a:extLst>
              <a:ext uri="{FF2B5EF4-FFF2-40B4-BE49-F238E27FC236}">
                <a16:creationId xmlns:a16="http://schemas.microsoft.com/office/drawing/2014/main" id="{4257342A-37B8-3938-FBFC-CC0F34FF9239}"/>
              </a:ext>
            </a:extLst>
          </p:cNvPr>
          <p:cNvSpPr txBox="1"/>
          <p:nvPr/>
        </p:nvSpPr>
        <p:spPr>
          <a:xfrm>
            <a:off x="4447533" y="3732100"/>
            <a:ext cx="1565892" cy="261610"/>
          </a:xfrm>
          <a:prstGeom prst="rect">
            <a:avLst/>
          </a:prstGeom>
          <a:noFill/>
        </p:spPr>
        <p:txBody>
          <a:bodyPr vert="horz" wrap="square" rtlCol="0">
            <a:spAutoFit/>
          </a:bodyPr>
          <a:lstStyle/>
          <a:p>
            <a:r>
              <a:rPr kumimoji="1" lang="ja-JP" altLang="en-US" sz="1100" dirty="0"/>
              <a:t>炬火ランナー🅰</a:t>
            </a:r>
          </a:p>
        </p:txBody>
      </p:sp>
      <p:sp>
        <p:nvSpPr>
          <p:cNvPr id="54" name="テキスト ボックス 53">
            <a:extLst>
              <a:ext uri="{FF2B5EF4-FFF2-40B4-BE49-F238E27FC236}">
                <a16:creationId xmlns:a16="http://schemas.microsoft.com/office/drawing/2014/main" id="{7A0183C8-C4BB-8343-A3D6-CA7D5855B481}"/>
              </a:ext>
            </a:extLst>
          </p:cNvPr>
          <p:cNvSpPr txBox="1"/>
          <p:nvPr/>
        </p:nvSpPr>
        <p:spPr>
          <a:xfrm>
            <a:off x="5198225" y="3408062"/>
            <a:ext cx="351420" cy="261610"/>
          </a:xfrm>
          <a:prstGeom prst="rect">
            <a:avLst/>
          </a:prstGeom>
          <a:noFill/>
        </p:spPr>
        <p:txBody>
          <a:bodyPr vert="horz" wrap="square" rtlCol="0">
            <a:spAutoFit/>
          </a:bodyPr>
          <a:lstStyle/>
          <a:p>
            <a:r>
              <a:rPr kumimoji="1" lang="ja-JP" altLang="en-US" sz="1100" b="1" dirty="0"/>
              <a:t>子</a:t>
            </a:r>
          </a:p>
        </p:txBody>
      </p:sp>
      <p:sp>
        <p:nvSpPr>
          <p:cNvPr id="60" name="テキスト ボックス 59">
            <a:extLst>
              <a:ext uri="{FF2B5EF4-FFF2-40B4-BE49-F238E27FC236}">
                <a16:creationId xmlns:a16="http://schemas.microsoft.com/office/drawing/2014/main" id="{EA4570F4-16F3-D20C-08A3-6EE8B8147D49}"/>
              </a:ext>
            </a:extLst>
          </p:cNvPr>
          <p:cNvSpPr txBox="1"/>
          <p:nvPr/>
        </p:nvSpPr>
        <p:spPr>
          <a:xfrm>
            <a:off x="5963298" y="3408062"/>
            <a:ext cx="351420" cy="261610"/>
          </a:xfrm>
          <a:prstGeom prst="rect">
            <a:avLst/>
          </a:prstGeom>
          <a:noFill/>
        </p:spPr>
        <p:txBody>
          <a:bodyPr vert="horz" wrap="square" rtlCol="0">
            <a:spAutoFit/>
          </a:bodyPr>
          <a:lstStyle/>
          <a:p>
            <a:r>
              <a:rPr kumimoji="1" lang="ja-JP" altLang="en-US" sz="1100" b="1" dirty="0"/>
              <a:t>子</a:t>
            </a:r>
          </a:p>
        </p:txBody>
      </p:sp>
      <p:sp>
        <p:nvSpPr>
          <p:cNvPr id="61" name="テキスト ボックス 60">
            <a:extLst>
              <a:ext uri="{FF2B5EF4-FFF2-40B4-BE49-F238E27FC236}">
                <a16:creationId xmlns:a16="http://schemas.microsoft.com/office/drawing/2014/main" id="{9646A144-2C48-A58D-E8EB-805466882DE9}"/>
              </a:ext>
            </a:extLst>
          </p:cNvPr>
          <p:cNvSpPr txBox="1"/>
          <p:nvPr/>
        </p:nvSpPr>
        <p:spPr>
          <a:xfrm>
            <a:off x="4455613" y="3410383"/>
            <a:ext cx="360762" cy="261610"/>
          </a:xfrm>
          <a:prstGeom prst="rect">
            <a:avLst/>
          </a:prstGeom>
          <a:noFill/>
        </p:spPr>
        <p:txBody>
          <a:bodyPr vert="horz" wrap="square" rtlCol="0">
            <a:spAutoFit/>
          </a:bodyPr>
          <a:lstStyle/>
          <a:p>
            <a:r>
              <a:rPr kumimoji="1" lang="ja-JP" altLang="en-US" sz="1100" b="1" dirty="0"/>
              <a:t>親</a:t>
            </a:r>
          </a:p>
        </p:txBody>
      </p:sp>
      <p:sp>
        <p:nvSpPr>
          <p:cNvPr id="62" name="テキスト ボックス 61">
            <a:extLst>
              <a:ext uri="{FF2B5EF4-FFF2-40B4-BE49-F238E27FC236}">
                <a16:creationId xmlns:a16="http://schemas.microsoft.com/office/drawing/2014/main" id="{05BA2FAF-D83F-BA1E-2FFC-3BCFF00D0860}"/>
              </a:ext>
            </a:extLst>
          </p:cNvPr>
          <p:cNvSpPr txBox="1"/>
          <p:nvPr/>
        </p:nvSpPr>
        <p:spPr>
          <a:xfrm>
            <a:off x="6741944" y="3397596"/>
            <a:ext cx="360762" cy="261610"/>
          </a:xfrm>
          <a:prstGeom prst="rect">
            <a:avLst/>
          </a:prstGeom>
          <a:noFill/>
        </p:spPr>
        <p:txBody>
          <a:bodyPr vert="horz" wrap="square" rtlCol="0">
            <a:spAutoFit/>
          </a:bodyPr>
          <a:lstStyle/>
          <a:p>
            <a:r>
              <a:rPr kumimoji="1" lang="ja-JP" altLang="en-US" sz="1100" b="1" dirty="0"/>
              <a:t>親</a:t>
            </a:r>
          </a:p>
        </p:txBody>
      </p:sp>
      <p:sp>
        <p:nvSpPr>
          <p:cNvPr id="68" name="テキスト ボックス 67">
            <a:extLst>
              <a:ext uri="{FF2B5EF4-FFF2-40B4-BE49-F238E27FC236}">
                <a16:creationId xmlns:a16="http://schemas.microsoft.com/office/drawing/2014/main" id="{86C1921F-0C57-E201-3635-77449AC03B89}"/>
              </a:ext>
            </a:extLst>
          </p:cNvPr>
          <p:cNvSpPr txBox="1"/>
          <p:nvPr/>
        </p:nvSpPr>
        <p:spPr>
          <a:xfrm>
            <a:off x="469410" y="5193397"/>
            <a:ext cx="351420" cy="261610"/>
          </a:xfrm>
          <a:prstGeom prst="rect">
            <a:avLst/>
          </a:prstGeom>
          <a:noFill/>
        </p:spPr>
        <p:txBody>
          <a:bodyPr vert="horz" wrap="square" rtlCol="0">
            <a:spAutoFit/>
          </a:bodyPr>
          <a:lstStyle/>
          <a:p>
            <a:r>
              <a:rPr kumimoji="1" lang="ja-JP" altLang="en-US" sz="1100" b="1" dirty="0"/>
              <a:t>子</a:t>
            </a:r>
          </a:p>
        </p:txBody>
      </p:sp>
      <p:sp>
        <p:nvSpPr>
          <p:cNvPr id="70" name="テキスト ボックス 69">
            <a:extLst>
              <a:ext uri="{FF2B5EF4-FFF2-40B4-BE49-F238E27FC236}">
                <a16:creationId xmlns:a16="http://schemas.microsoft.com/office/drawing/2014/main" id="{51D03553-AD0B-3C9A-844A-9167FF950FF1}"/>
              </a:ext>
            </a:extLst>
          </p:cNvPr>
          <p:cNvSpPr txBox="1"/>
          <p:nvPr/>
        </p:nvSpPr>
        <p:spPr>
          <a:xfrm>
            <a:off x="780819" y="5179629"/>
            <a:ext cx="360762" cy="261610"/>
          </a:xfrm>
          <a:prstGeom prst="rect">
            <a:avLst/>
          </a:prstGeom>
          <a:noFill/>
        </p:spPr>
        <p:txBody>
          <a:bodyPr vert="horz" wrap="square" rtlCol="0">
            <a:spAutoFit/>
          </a:bodyPr>
          <a:lstStyle/>
          <a:p>
            <a:r>
              <a:rPr kumimoji="1" lang="ja-JP" altLang="en-US" sz="1100" b="1" dirty="0"/>
              <a:t>親</a:t>
            </a:r>
          </a:p>
        </p:txBody>
      </p:sp>
      <p:grpSp>
        <p:nvGrpSpPr>
          <p:cNvPr id="73" name="グループ化 72">
            <a:extLst>
              <a:ext uri="{FF2B5EF4-FFF2-40B4-BE49-F238E27FC236}">
                <a16:creationId xmlns:a16="http://schemas.microsoft.com/office/drawing/2014/main" id="{F54A7246-EEC9-D0CD-AA37-B135D44F146D}"/>
              </a:ext>
            </a:extLst>
          </p:cNvPr>
          <p:cNvGrpSpPr/>
          <p:nvPr/>
        </p:nvGrpSpPr>
        <p:grpSpPr>
          <a:xfrm>
            <a:off x="470899" y="2163575"/>
            <a:ext cx="701615" cy="1408827"/>
            <a:chOff x="470899" y="2163575"/>
            <a:chExt cx="701615" cy="1408827"/>
          </a:xfrm>
        </p:grpSpPr>
        <p:sp>
          <p:nvSpPr>
            <p:cNvPr id="74" name="正方形/長方形 73">
              <a:extLst>
                <a:ext uri="{FF2B5EF4-FFF2-40B4-BE49-F238E27FC236}">
                  <a16:creationId xmlns:a16="http://schemas.microsoft.com/office/drawing/2014/main" id="{5427E267-AE7E-D11F-86FC-DDD767063E96}"/>
                </a:ext>
              </a:extLst>
            </p:cNvPr>
            <p:cNvSpPr/>
            <p:nvPr/>
          </p:nvSpPr>
          <p:spPr>
            <a:xfrm>
              <a:off x="470899" y="2163575"/>
              <a:ext cx="701615" cy="140882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テキスト ボックス 74">
              <a:extLst>
                <a:ext uri="{FF2B5EF4-FFF2-40B4-BE49-F238E27FC236}">
                  <a16:creationId xmlns:a16="http://schemas.microsoft.com/office/drawing/2014/main" id="{E6DF0B80-A6F9-68FB-FFAB-F78366332CB9}"/>
                </a:ext>
              </a:extLst>
            </p:cNvPr>
            <p:cNvSpPr txBox="1"/>
            <p:nvPr/>
          </p:nvSpPr>
          <p:spPr>
            <a:xfrm>
              <a:off x="647754" y="2266027"/>
              <a:ext cx="369332" cy="1268595"/>
            </a:xfrm>
            <a:prstGeom prst="rect">
              <a:avLst/>
            </a:prstGeom>
            <a:noFill/>
          </p:spPr>
          <p:txBody>
            <a:bodyPr vert="eaVert" wrap="square" rtlCol="0">
              <a:spAutoFit/>
            </a:bodyPr>
            <a:lstStyle/>
            <a:p>
              <a:r>
                <a:rPr kumimoji="1" lang="ja-JP" altLang="en-US" sz="1200" b="1" dirty="0">
                  <a:solidFill>
                    <a:sysClr val="windowText" lastClr="000000"/>
                  </a:solidFill>
                </a:rPr>
                <a:t>大津高　吹奏楽</a:t>
              </a:r>
            </a:p>
          </p:txBody>
        </p:sp>
      </p:grpSp>
      <p:pic>
        <p:nvPicPr>
          <p:cNvPr id="81" name="グラフィックス 80" descr="無線マイク 単色塗りつぶし">
            <a:extLst>
              <a:ext uri="{FF2B5EF4-FFF2-40B4-BE49-F238E27FC236}">
                <a16:creationId xmlns:a16="http://schemas.microsoft.com/office/drawing/2014/main" id="{B88A502E-5264-AEFD-D7F2-40ABC78EA1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98863" y="4075865"/>
            <a:ext cx="247261" cy="247261"/>
          </a:xfrm>
          <a:prstGeom prst="rect">
            <a:avLst/>
          </a:prstGeom>
        </p:spPr>
      </p:pic>
      <p:sp>
        <p:nvSpPr>
          <p:cNvPr id="82" name="涙形 81">
            <a:extLst>
              <a:ext uri="{FF2B5EF4-FFF2-40B4-BE49-F238E27FC236}">
                <a16:creationId xmlns:a16="http://schemas.microsoft.com/office/drawing/2014/main" id="{A2258FB5-329A-229D-0465-2D02D890420B}"/>
              </a:ext>
            </a:extLst>
          </p:cNvPr>
          <p:cNvSpPr/>
          <p:nvPr/>
        </p:nvSpPr>
        <p:spPr>
          <a:xfrm rot="2917828" flipH="1">
            <a:off x="5661166" y="2762588"/>
            <a:ext cx="212997" cy="193405"/>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3" name="グラフィックス 82" descr="トロフィー 単色塗りつぶし">
            <a:extLst>
              <a:ext uri="{FF2B5EF4-FFF2-40B4-BE49-F238E27FC236}">
                <a16:creationId xmlns:a16="http://schemas.microsoft.com/office/drawing/2014/main" id="{A3E688E6-A62E-7E22-F8BE-3E71FB0F58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29286" y="2840283"/>
            <a:ext cx="487456" cy="487456"/>
          </a:xfrm>
          <a:prstGeom prst="rect">
            <a:avLst/>
          </a:prstGeom>
        </p:spPr>
      </p:pic>
      <p:sp>
        <p:nvSpPr>
          <p:cNvPr id="85" name="正方形/長方形 84">
            <a:extLst>
              <a:ext uri="{FF2B5EF4-FFF2-40B4-BE49-F238E27FC236}">
                <a16:creationId xmlns:a16="http://schemas.microsoft.com/office/drawing/2014/main" id="{9281C196-1106-3AC7-9D8D-0EA9116F66F3}"/>
              </a:ext>
            </a:extLst>
          </p:cNvPr>
          <p:cNvSpPr/>
          <p:nvPr/>
        </p:nvSpPr>
        <p:spPr>
          <a:xfrm>
            <a:off x="5068637" y="491689"/>
            <a:ext cx="1423758" cy="4601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86" name="円柱 85">
            <a:extLst>
              <a:ext uri="{FF2B5EF4-FFF2-40B4-BE49-F238E27FC236}">
                <a16:creationId xmlns:a16="http://schemas.microsoft.com/office/drawing/2014/main" id="{833914D5-D294-4521-56CB-FFF70A24CE9A}"/>
              </a:ext>
            </a:extLst>
          </p:cNvPr>
          <p:cNvSpPr/>
          <p:nvPr/>
        </p:nvSpPr>
        <p:spPr>
          <a:xfrm>
            <a:off x="5441466" y="3072990"/>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7" name="円柱 86">
            <a:extLst>
              <a:ext uri="{FF2B5EF4-FFF2-40B4-BE49-F238E27FC236}">
                <a16:creationId xmlns:a16="http://schemas.microsoft.com/office/drawing/2014/main" id="{DFC969A7-439D-4BEF-3B09-A5E3BE425857}"/>
              </a:ext>
            </a:extLst>
          </p:cNvPr>
          <p:cNvSpPr/>
          <p:nvPr/>
        </p:nvSpPr>
        <p:spPr>
          <a:xfrm>
            <a:off x="6201809" y="3072990"/>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56" name="グラフィックス 55" descr="ランタン 単色塗りつぶし">
            <a:extLst>
              <a:ext uri="{FF2B5EF4-FFF2-40B4-BE49-F238E27FC236}">
                <a16:creationId xmlns:a16="http://schemas.microsoft.com/office/drawing/2014/main" id="{5EA2A314-5DA2-3819-C4E8-7FF33DE38ED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2096" y="5305188"/>
            <a:ext cx="325883" cy="325883"/>
          </a:xfrm>
          <a:prstGeom prst="rect">
            <a:avLst/>
          </a:prstGeom>
        </p:spPr>
      </p:pic>
      <p:pic>
        <p:nvPicPr>
          <p:cNvPr id="59" name="グラフィックス 58" descr="ランタン 単色塗りつぶし">
            <a:extLst>
              <a:ext uri="{FF2B5EF4-FFF2-40B4-BE49-F238E27FC236}">
                <a16:creationId xmlns:a16="http://schemas.microsoft.com/office/drawing/2014/main" id="{B235977B-2A8A-C0F6-A547-77B30775F8B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17574" y="496333"/>
            <a:ext cx="325883" cy="325883"/>
          </a:xfrm>
          <a:prstGeom prst="rect">
            <a:avLst/>
          </a:prstGeom>
        </p:spPr>
      </p:pic>
      <p:grpSp>
        <p:nvGrpSpPr>
          <p:cNvPr id="64" name="グループ化 63">
            <a:extLst>
              <a:ext uri="{FF2B5EF4-FFF2-40B4-BE49-F238E27FC236}">
                <a16:creationId xmlns:a16="http://schemas.microsoft.com/office/drawing/2014/main" id="{44D00D32-F496-84A5-1685-F0AF2C55CFE9}"/>
              </a:ext>
            </a:extLst>
          </p:cNvPr>
          <p:cNvGrpSpPr/>
          <p:nvPr/>
        </p:nvGrpSpPr>
        <p:grpSpPr>
          <a:xfrm>
            <a:off x="423032" y="5687190"/>
            <a:ext cx="2192372" cy="1170810"/>
            <a:chOff x="423032" y="5687190"/>
            <a:chExt cx="2192372" cy="1170810"/>
          </a:xfrm>
        </p:grpSpPr>
        <p:sp>
          <p:nvSpPr>
            <p:cNvPr id="65" name="正方形/長方形 64">
              <a:extLst>
                <a:ext uri="{FF2B5EF4-FFF2-40B4-BE49-F238E27FC236}">
                  <a16:creationId xmlns:a16="http://schemas.microsoft.com/office/drawing/2014/main" id="{9EBB2E8F-475F-D024-24F5-36BE41C2D085}"/>
                </a:ext>
              </a:extLst>
            </p:cNvPr>
            <p:cNvSpPr/>
            <p:nvPr/>
          </p:nvSpPr>
          <p:spPr>
            <a:xfrm>
              <a:off x="423032" y="5687190"/>
              <a:ext cx="2192372" cy="11708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テキスト ボックス 66">
              <a:extLst>
                <a:ext uri="{FF2B5EF4-FFF2-40B4-BE49-F238E27FC236}">
                  <a16:creationId xmlns:a16="http://schemas.microsoft.com/office/drawing/2014/main" id="{0B6E586F-B5FB-2AAD-71C2-5FBDEDFFFD17}"/>
                </a:ext>
              </a:extLst>
            </p:cNvPr>
            <p:cNvSpPr txBox="1"/>
            <p:nvPr/>
          </p:nvSpPr>
          <p:spPr>
            <a:xfrm>
              <a:off x="1269688" y="6134095"/>
              <a:ext cx="1030071" cy="276999"/>
            </a:xfrm>
            <a:prstGeom prst="rect">
              <a:avLst/>
            </a:prstGeom>
            <a:noFill/>
          </p:spPr>
          <p:txBody>
            <a:bodyPr wrap="square" rtlCol="0">
              <a:spAutoFit/>
            </a:bodyPr>
            <a:lstStyle/>
            <a:p>
              <a:r>
                <a:rPr kumimoji="1" lang="ja-JP" altLang="en-US" sz="1200" dirty="0"/>
                <a:t>観客</a:t>
              </a:r>
            </a:p>
          </p:txBody>
        </p:sp>
      </p:grpSp>
      <p:sp>
        <p:nvSpPr>
          <p:cNvPr id="66" name="楕円 65">
            <a:extLst>
              <a:ext uri="{FF2B5EF4-FFF2-40B4-BE49-F238E27FC236}">
                <a16:creationId xmlns:a16="http://schemas.microsoft.com/office/drawing/2014/main" id="{14DD2C3C-D80B-4E65-3FC6-849FB9F66C4C}"/>
              </a:ext>
            </a:extLst>
          </p:cNvPr>
          <p:cNvSpPr/>
          <p:nvPr/>
        </p:nvSpPr>
        <p:spPr>
          <a:xfrm>
            <a:off x="9348814" y="5387747"/>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小谷</a:t>
            </a:r>
          </a:p>
        </p:txBody>
      </p:sp>
      <p:grpSp>
        <p:nvGrpSpPr>
          <p:cNvPr id="76" name="グループ化 75">
            <a:extLst>
              <a:ext uri="{FF2B5EF4-FFF2-40B4-BE49-F238E27FC236}">
                <a16:creationId xmlns:a16="http://schemas.microsoft.com/office/drawing/2014/main" id="{C1A96A2B-7C70-C38F-52BC-5813A761E37F}"/>
              </a:ext>
            </a:extLst>
          </p:cNvPr>
          <p:cNvGrpSpPr/>
          <p:nvPr/>
        </p:nvGrpSpPr>
        <p:grpSpPr>
          <a:xfrm>
            <a:off x="8870139" y="4061236"/>
            <a:ext cx="353943" cy="1924441"/>
            <a:chOff x="8870139" y="4061236"/>
            <a:chExt cx="353943" cy="1924441"/>
          </a:xfrm>
        </p:grpSpPr>
        <p:sp>
          <p:nvSpPr>
            <p:cNvPr id="77" name="テキスト ボックス 76">
              <a:extLst>
                <a:ext uri="{FF2B5EF4-FFF2-40B4-BE49-F238E27FC236}">
                  <a16:creationId xmlns:a16="http://schemas.microsoft.com/office/drawing/2014/main" id="{256B1EE4-9C4A-DEB6-167B-139C6C47840E}"/>
                </a:ext>
              </a:extLst>
            </p:cNvPr>
            <p:cNvSpPr txBox="1"/>
            <p:nvPr/>
          </p:nvSpPr>
          <p:spPr>
            <a:xfrm>
              <a:off x="8870139" y="4061236"/>
              <a:ext cx="353943" cy="1855835"/>
            </a:xfrm>
            <a:prstGeom prst="rect">
              <a:avLst/>
            </a:prstGeom>
            <a:noFill/>
          </p:spPr>
          <p:txBody>
            <a:bodyPr vert="eaVert" wrap="square" rtlCol="0">
              <a:spAutoFit/>
            </a:bodyPr>
            <a:lstStyle/>
            <a:p>
              <a:r>
                <a:rPr kumimoji="1" lang="ja-JP" altLang="en-US" sz="1100" dirty="0"/>
                <a:t>ボーイスカウト（子代表）</a:t>
              </a:r>
            </a:p>
          </p:txBody>
        </p:sp>
        <p:sp>
          <p:nvSpPr>
            <p:cNvPr id="78" name="楕円 77">
              <a:extLst>
                <a:ext uri="{FF2B5EF4-FFF2-40B4-BE49-F238E27FC236}">
                  <a16:creationId xmlns:a16="http://schemas.microsoft.com/office/drawing/2014/main" id="{518F1179-761D-4E87-814F-27CCA5122704}"/>
                </a:ext>
              </a:extLst>
            </p:cNvPr>
            <p:cNvSpPr/>
            <p:nvPr/>
          </p:nvSpPr>
          <p:spPr>
            <a:xfrm>
              <a:off x="8940044" y="5755930"/>
              <a:ext cx="251294" cy="229747"/>
            </a:xfrm>
            <a:prstGeom prst="ellipse">
              <a:avLst/>
            </a:prstGeom>
            <a:solidFill>
              <a:srgbClr val="0070C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9" name="グループ化 78">
            <a:extLst>
              <a:ext uri="{FF2B5EF4-FFF2-40B4-BE49-F238E27FC236}">
                <a16:creationId xmlns:a16="http://schemas.microsoft.com/office/drawing/2014/main" id="{0A2D57D4-E8A9-3C7C-9DDE-15663163FDE1}"/>
              </a:ext>
            </a:extLst>
          </p:cNvPr>
          <p:cNvGrpSpPr/>
          <p:nvPr/>
        </p:nvGrpSpPr>
        <p:grpSpPr>
          <a:xfrm>
            <a:off x="1489994" y="4283329"/>
            <a:ext cx="612360" cy="646747"/>
            <a:chOff x="1784956" y="3171025"/>
            <a:chExt cx="612360" cy="646747"/>
          </a:xfrm>
        </p:grpSpPr>
        <p:sp>
          <p:nvSpPr>
            <p:cNvPr id="88" name="楕円 87">
              <a:extLst>
                <a:ext uri="{FF2B5EF4-FFF2-40B4-BE49-F238E27FC236}">
                  <a16:creationId xmlns:a16="http://schemas.microsoft.com/office/drawing/2014/main" id="{0DBF74EF-8D74-53B0-3991-BAB01FB9E3A6}"/>
                </a:ext>
              </a:extLst>
            </p:cNvPr>
            <p:cNvSpPr/>
            <p:nvPr/>
          </p:nvSpPr>
          <p:spPr>
            <a:xfrm>
              <a:off x="2146022" y="3588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杉本</a:t>
              </a:r>
            </a:p>
          </p:txBody>
        </p:sp>
        <p:sp>
          <p:nvSpPr>
            <p:cNvPr id="89" name="楕円 88">
              <a:extLst>
                <a:ext uri="{FF2B5EF4-FFF2-40B4-BE49-F238E27FC236}">
                  <a16:creationId xmlns:a16="http://schemas.microsoft.com/office/drawing/2014/main" id="{E1A994C5-E63E-5DB3-0698-7AEF9338CC44}"/>
                </a:ext>
              </a:extLst>
            </p:cNvPr>
            <p:cNvSpPr/>
            <p:nvPr/>
          </p:nvSpPr>
          <p:spPr>
            <a:xfrm>
              <a:off x="2123459" y="3193424"/>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横江</a:t>
              </a:r>
            </a:p>
          </p:txBody>
        </p:sp>
        <p:sp>
          <p:nvSpPr>
            <p:cNvPr id="90" name="楕円 89">
              <a:extLst>
                <a:ext uri="{FF2B5EF4-FFF2-40B4-BE49-F238E27FC236}">
                  <a16:creationId xmlns:a16="http://schemas.microsoft.com/office/drawing/2014/main" id="{D41425F9-08AB-6398-7C62-F842DF287D4C}"/>
                </a:ext>
              </a:extLst>
            </p:cNvPr>
            <p:cNvSpPr/>
            <p:nvPr/>
          </p:nvSpPr>
          <p:spPr>
            <a:xfrm>
              <a:off x="1784956" y="3171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岡田</a:t>
              </a:r>
            </a:p>
          </p:txBody>
        </p:sp>
      </p:grpSp>
      <p:cxnSp>
        <p:nvCxnSpPr>
          <p:cNvPr id="2" name="直線コネクタ 1">
            <a:extLst>
              <a:ext uri="{FF2B5EF4-FFF2-40B4-BE49-F238E27FC236}">
                <a16:creationId xmlns:a16="http://schemas.microsoft.com/office/drawing/2014/main" id="{9681B391-D28D-2FA6-31C2-90C2B04DD52A}"/>
              </a:ext>
            </a:extLst>
          </p:cNvPr>
          <p:cNvCxnSpPr>
            <a:cxnSpLocks/>
          </p:cNvCxnSpPr>
          <p:nvPr/>
        </p:nvCxnSpPr>
        <p:spPr>
          <a:xfrm flipV="1">
            <a:off x="2728153" y="2697703"/>
            <a:ext cx="1250209" cy="1113210"/>
          </a:xfrm>
          <a:prstGeom prst="line">
            <a:avLst/>
          </a:prstGeom>
          <a:ln w="76200"/>
        </p:spPr>
        <p:style>
          <a:lnRef idx="1">
            <a:schemeClr val="dk1"/>
          </a:lnRef>
          <a:fillRef idx="0">
            <a:schemeClr val="dk1"/>
          </a:fillRef>
          <a:effectRef idx="0">
            <a:schemeClr val="dk1"/>
          </a:effectRef>
          <a:fontRef idx="minor">
            <a:schemeClr val="tx1"/>
          </a:fontRef>
        </p:style>
      </p:cxnSp>
      <p:cxnSp>
        <p:nvCxnSpPr>
          <p:cNvPr id="3" name="直線コネクタ 2">
            <a:extLst>
              <a:ext uri="{FF2B5EF4-FFF2-40B4-BE49-F238E27FC236}">
                <a16:creationId xmlns:a16="http://schemas.microsoft.com/office/drawing/2014/main" id="{6135DE9A-973E-3E8D-AEDC-840D10059FFE}"/>
              </a:ext>
            </a:extLst>
          </p:cNvPr>
          <p:cNvCxnSpPr>
            <a:cxnSpLocks/>
          </p:cNvCxnSpPr>
          <p:nvPr/>
        </p:nvCxnSpPr>
        <p:spPr>
          <a:xfrm flipV="1">
            <a:off x="3117461" y="3101646"/>
            <a:ext cx="945369" cy="888928"/>
          </a:xfrm>
          <a:prstGeom prst="line">
            <a:avLst/>
          </a:prstGeom>
          <a:ln w="76200"/>
        </p:spPr>
        <p:style>
          <a:lnRef idx="1">
            <a:schemeClr val="dk1"/>
          </a:lnRef>
          <a:fillRef idx="0">
            <a:schemeClr val="dk1"/>
          </a:fillRef>
          <a:effectRef idx="0">
            <a:schemeClr val="dk1"/>
          </a:effectRef>
          <a:fontRef idx="minor">
            <a:schemeClr val="tx1"/>
          </a:fontRef>
        </p:style>
      </p:cxnSp>
      <p:sp>
        <p:nvSpPr>
          <p:cNvPr id="13" name="楕円 12">
            <a:extLst>
              <a:ext uri="{FF2B5EF4-FFF2-40B4-BE49-F238E27FC236}">
                <a16:creationId xmlns:a16="http://schemas.microsoft.com/office/drawing/2014/main" id="{4B9EF051-E9F4-E119-12D4-A06F01EF9223}"/>
              </a:ext>
            </a:extLst>
          </p:cNvPr>
          <p:cNvSpPr/>
          <p:nvPr/>
        </p:nvSpPr>
        <p:spPr>
          <a:xfrm>
            <a:off x="3848172" y="305787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5" name="楕円 14">
            <a:extLst>
              <a:ext uri="{FF2B5EF4-FFF2-40B4-BE49-F238E27FC236}">
                <a16:creationId xmlns:a16="http://schemas.microsoft.com/office/drawing/2014/main" id="{C52A4A72-4639-3233-0B3E-A21B8719F9EE}"/>
              </a:ext>
            </a:extLst>
          </p:cNvPr>
          <p:cNvSpPr/>
          <p:nvPr/>
        </p:nvSpPr>
        <p:spPr>
          <a:xfrm>
            <a:off x="3685964" y="3230044"/>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6" name="楕円 15">
            <a:extLst>
              <a:ext uri="{FF2B5EF4-FFF2-40B4-BE49-F238E27FC236}">
                <a16:creationId xmlns:a16="http://schemas.microsoft.com/office/drawing/2014/main" id="{3D083799-33D0-239F-063D-D20C8BD14EAD}"/>
              </a:ext>
            </a:extLst>
          </p:cNvPr>
          <p:cNvSpPr/>
          <p:nvPr/>
        </p:nvSpPr>
        <p:spPr>
          <a:xfrm>
            <a:off x="3515391" y="340084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7" name="楕円 16">
            <a:extLst>
              <a:ext uri="{FF2B5EF4-FFF2-40B4-BE49-F238E27FC236}">
                <a16:creationId xmlns:a16="http://schemas.microsoft.com/office/drawing/2014/main" id="{11133F11-C3FC-66E6-B92A-2B38BC7CD8CD}"/>
              </a:ext>
            </a:extLst>
          </p:cNvPr>
          <p:cNvSpPr/>
          <p:nvPr/>
        </p:nvSpPr>
        <p:spPr>
          <a:xfrm>
            <a:off x="3344818" y="3553399"/>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8" name="楕円 17">
            <a:extLst>
              <a:ext uri="{FF2B5EF4-FFF2-40B4-BE49-F238E27FC236}">
                <a16:creationId xmlns:a16="http://schemas.microsoft.com/office/drawing/2014/main" id="{6A35249F-38D7-DFD5-99BE-68F59B482FBA}"/>
              </a:ext>
            </a:extLst>
          </p:cNvPr>
          <p:cNvSpPr/>
          <p:nvPr/>
        </p:nvSpPr>
        <p:spPr>
          <a:xfrm>
            <a:off x="3164797" y="370684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9" name="楕円 18">
            <a:extLst>
              <a:ext uri="{FF2B5EF4-FFF2-40B4-BE49-F238E27FC236}">
                <a16:creationId xmlns:a16="http://schemas.microsoft.com/office/drawing/2014/main" id="{CA26E2C2-5146-54A2-BCCE-DE2F758FED83}"/>
              </a:ext>
            </a:extLst>
          </p:cNvPr>
          <p:cNvSpPr/>
          <p:nvPr/>
        </p:nvSpPr>
        <p:spPr>
          <a:xfrm>
            <a:off x="2974461" y="386722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1" name="楕円 20">
            <a:extLst>
              <a:ext uri="{FF2B5EF4-FFF2-40B4-BE49-F238E27FC236}">
                <a16:creationId xmlns:a16="http://schemas.microsoft.com/office/drawing/2014/main" id="{78833B28-3EE7-942B-46F3-695137F36CEB}"/>
              </a:ext>
            </a:extLst>
          </p:cNvPr>
          <p:cNvSpPr/>
          <p:nvPr/>
        </p:nvSpPr>
        <p:spPr>
          <a:xfrm>
            <a:off x="3582655" y="278136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2" name="楕円 21">
            <a:extLst>
              <a:ext uri="{FF2B5EF4-FFF2-40B4-BE49-F238E27FC236}">
                <a16:creationId xmlns:a16="http://schemas.microsoft.com/office/drawing/2014/main" id="{2CD43777-6AEB-0F2B-0081-A1FB1A4CFF03}"/>
              </a:ext>
            </a:extLst>
          </p:cNvPr>
          <p:cNvSpPr/>
          <p:nvPr/>
        </p:nvSpPr>
        <p:spPr>
          <a:xfrm>
            <a:off x="3420447" y="2953529"/>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3" name="楕円 22">
            <a:extLst>
              <a:ext uri="{FF2B5EF4-FFF2-40B4-BE49-F238E27FC236}">
                <a16:creationId xmlns:a16="http://schemas.microsoft.com/office/drawing/2014/main" id="{EC713E5A-6DDD-A34E-BD8E-B7B93FD61EDF}"/>
              </a:ext>
            </a:extLst>
          </p:cNvPr>
          <p:cNvSpPr/>
          <p:nvPr/>
        </p:nvSpPr>
        <p:spPr>
          <a:xfrm>
            <a:off x="3249874" y="312432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5" name="楕円 24">
            <a:extLst>
              <a:ext uri="{FF2B5EF4-FFF2-40B4-BE49-F238E27FC236}">
                <a16:creationId xmlns:a16="http://schemas.microsoft.com/office/drawing/2014/main" id="{B5592AD8-4E20-A7E1-7AB3-F6718AD63358}"/>
              </a:ext>
            </a:extLst>
          </p:cNvPr>
          <p:cNvSpPr/>
          <p:nvPr/>
        </p:nvSpPr>
        <p:spPr>
          <a:xfrm>
            <a:off x="3079301" y="3276884"/>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6" name="楕円 25">
            <a:extLst>
              <a:ext uri="{FF2B5EF4-FFF2-40B4-BE49-F238E27FC236}">
                <a16:creationId xmlns:a16="http://schemas.microsoft.com/office/drawing/2014/main" id="{31A50894-3884-761C-249F-E66F271596CA}"/>
              </a:ext>
            </a:extLst>
          </p:cNvPr>
          <p:cNvSpPr/>
          <p:nvPr/>
        </p:nvSpPr>
        <p:spPr>
          <a:xfrm>
            <a:off x="2899280" y="343033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7" name="楕円 26">
            <a:extLst>
              <a:ext uri="{FF2B5EF4-FFF2-40B4-BE49-F238E27FC236}">
                <a16:creationId xmlns:a16="http://schemas.microsoft.com/office/drawing/2014/main" id="{81220BD6-CF4D-616A-382E-0380D50250BD}"/>
              </a:ext>
            </a:extLst>
          </p:cNvPr>
          <p:cNvSpPr/>
          <p:nvPr/>
        </p:nvSpPr>
        <p:spPr>
          <a:xfrm>
            <a:off x="2708944" y="359070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8" name="楕円 27">
            <a:extLst>
              <a:ext uri="{FF2B5EF4-FFF2-40B4-BE49-F238E27FC236}">
                <a16:creationId xmlns:a16="http://schemas.microsoft.com/office/drawing/2014/main" id="{8303BB85-59F9-D864-CA29-C13F3547A83A}"/>
              </a:ext>
            </a:extLst>
          </p:cNvPr>
          <p:cNvSpPr/>
          <p:nvPr/>
        </p:nvSpPr>
        <p:spPr>
          <a:xfrm>
            <a:off x="2784296" y="406123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9" name="楕円 28">
            <a:extLst>
              <a:ext uri="{FF2B5EF4-FFF2-40B4-BE49-F238E27FC236}">
                <a16:creationId xmlns:a16="http://schemas.microsoft.com/office/drawing/2014/main" id="{25622294-4B38-9BE9-59F7-5504B86DF674}"/>
              </a:ext>
            </a:extLst>
          </p:cNvPr>
          <p:cNvSpPr/>
          <p:nvPr/>
        </p:nvSpPr>
        <p:spPr>
          <a:xfrm rot="1877718">
            <a:off x="7490144" y="294225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0" name="楕円 29">
            <a:extLst>
              <a:ext uri="{FF2B5EF4-FFF2-40B4-BE49-F238E27FC236}">
                <a16:creationId xmlns:a16="http://schemas.microsoft.com/office/drawing/2014/main" id="{7B9E84CA-E9CB-2CBB-A422-3DA141B9E169}"/>
              </a:ext>
            </a:extLst>
          </p:cNvPr>
          <p:cNvSpPr/>
          <p:nvPr/>
        </p:nvSpPr>
        <p:spPr>
          <a:xfrm rot="1877718">
            <a:off x="7686060" y="309654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1" name="楕円 30">
            <a:extLst>
              <a:ext uri="{FF2B5EF4-FFF2-40B4-BE49-F238E27FC236}">
                <a16:creationId xmlns:a16="http://schemas.microsoft.com/office/drawing/2014/main" id="{D9CFE0F3-DE18-2EAE-311C-B2CB7BA20767}"/>
              </a:ext>
            </a:extLst>
          </p:cNvPr>
          <p:cNvSpPr/>
          <p:nvPr/>
        </p:nvSpPr>
        <p:spPr>
          <a:xfrm rot="1877718">
            <a:off x="7871917" y="325647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4" name="楕円 33">
            <a:extLst>
              <a:ext uri="{FF2B5EF4-FFF2-40B4-BE49-F238E27FC236}">
                <a16:creationId xmlns:a16="http://schemas.microsoft.com/office/drawing/2014/main" id="{D30F5ABA-EC57-D896-7176-B55BA9E5AA0B}"/>
              </a:ext>
            </a:extLst>
          </p:cNvPr>
          <p:cNvSpPr/>
          <p:nvPr/>
        </p:nvSpPr>
        <p:spPr>
          <a:xfrm rot="1877718">
            <a:off x="8062706" y="3402628"/>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5" name="楕円 34">
            <a:extLst>
              <a:ext uri="{FF2B5EF4-FFF2-40B4-BE49-F238E27FC236}">
                <a16:creationId xmlns:a16="http://schemas.microsoft.com/office/drawing/2014/main" id="{2D978674-22CD-3E50-1F00-F5005026DE9D}"/>
              </a:ext>
            </a:extLst>
          </p:cNvPr>
          <p:cNvSpPr/>
          <p:nvPr/>
        </p:nvSpPr>
        <p:spPr>
          <a:xfrm rot="1877718">
            <a:off x="8246033" y="357334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6" name="楕円 35">
            <a:extLst>
              <a:ext uri="{FF2B5EF4-FFF2-40B4-BE49-F238E27FC236}">
                <a16:creationId xmlns:a16="http://schemas.microsoft.com/office/drawing/2014/main" id="{025474A9-424F-99F6-1B05-F74CCE7E46E6}"/>
              </a:ext>
            </a:extLst>
          </p:cNvPr>
          <p:cNvSpPr/>
          <p:nvPr/>
        </p:nvSpPr>
        <p:spPr>
          <a:xfrm rot="1877718">
            <a:off x="8433200" y="374094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Tree>
    <p:extLst>
      <p:ext uri="{BB962C8B-B14F-4D97-AF65-F5344CB8AC3E}">
        <p14:creationId xmlns:p14="http://schemas.microsoft.com/office/powerpoint/2010/main" val="122307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正方形/長方形 90">
            <a:extLst>
              <a:ext uri="{FF2B5EF4-FFF2-40B4-BE49-F238E27FC236}">
                <a16:creationId xmlns:a16="http://schemas.microsoft.com/office/drawing/2014/main" id="{2E359555-7CDC-2312-621D-C3DF39EEB266}"/>
              </a:ext>
            </a:extLst>
          </p:cNvPr>
          <p:cNvSpPr/>
          <p:nvPr/>
        </p:nvSpPr>
        <p:spPr>
          <a:xfrm>
            <a:off x="4540448" y="1035809"/>
            <a:ext cx="2473911" cy="1854336"/>
          </a:xfrm>
          <a:prstGeom prst="rect">
            <a:avLst/>
          </a:prstGeom>
          <a:solidFill>
            <a:srgbClr val="FF5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正方形/長方形 13">
            <a:extLst>
              <a:ext uri="{FF2B5EF4-FFF2-40B4-BE49-F238E27FC236}">
                <a16:creationId xmlns:a16="http://schemas.microsoft.com/office/drawing/2014/main" id="{F3ACD33E-4333-ACF2-750A-E3793E6C060F}"/>
              </a:ext>
            </a:extLst>
          </p:cNvPr>
          <p:cNvSpPr/>
          <p:nvPr/>
        </p:nvSpPr>
        <p:spPr>
          <a:xfrm>
            <a:off x="5297126" y="2878948"/>
            <a:ext cx="931394" cy="4601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4" name="グループ化 3">
            <a:extLst>
              <a:ext uri="{FF2B5EF4-FFF2-40B4-BE49-F238E27FC236}">
                <a16:creationId xmlns:a16="http://schemas.microsoft.com/office/drawing/2014/main" id="{1FC04D2E-93F7-CA51-C588-70EA8434BA0C}"/>
              </a:ext>
            </a:extLst>
          </p:cNvPr>
          <p:cNvGrpSpPr/>
          <p:nvPr/>
        </p:nvGrpSpPr>
        <p:grpSpPr>
          <a:xfrm>
            <a:off x="-327173" y="0"/>
            <a:ext cx="739775" cy="6858000"/>
            <a:chOff x="-177308" y="0"/>
            <a:chExt cx="739866" cy="2897823"/>
          </a:xfrm>
        </p:grpSpPr>
        <p:sp>
          <p:nvSpPr>
            <p:cNvPr id="5" name="フローチャート: 処理 4">
              <a:extLst>
                <a:ext uri="{FF2B5EF4-FFF2-40B4-BE49-F238E27FC236}">
                  <a16:creationId xmlns:a16="http://schemas.microsoft.com/office/drawing/2014/main" id="{B312B87C-6A54-8F38-19FB-F6F2CCAA61F4}"/>
                </a:ext>
              </a:extLst>
            </p:cNvPr>
            <p:cNvSpPr/>
            <p:nvPr/>
          </p:nvSpPr>
          <p:spPr>
            <a:xfrm rot="5400000">
              <a:off x="-1078683" y="1323250"/>
              <a:ext cx="2897823" cy="251324"/>
            </a:xfrm>
            <a:prstGeom prst="flowChart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6" name="テキスト ボックス 30">
              <a:extLst>
                <a:ext uri="{FF2B5EF4-FFF2-40B4-BE49-F238E27FC236}">
                  <a16:creationId xmlns:a16="http://schemas.microsoft.com/office/drawing/2014/main" id="{80993FDE-3644-6D34-26C3-6A2053719980}"/>
                </a:ext>
              </a:extLst>
            </p:cNvPr>
            <p:cNvSpPr txBox="1"/>
            <p:nvPr/>
          </p:nvSpPr>
          <p:spPr>
            <a:xfrm>
              <a:off x="-177308" y="1030334"/>
              <a:ext cx="739866" cy="434277"/>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琵琶湖側</a:t>
              </a:r>
              <a:endParaRPr lang="ja-JP" sz="1050" kern="100" dirty="0">
                <a:effectLst/>
                <a:latin typeface="+mn-ea"/>
                <a:cs typeface="Times New Roman" panose="02020603050405020304" pitchFamily="18" charset="0"/>
              </a:endParaRPr>
            </a:p>
          </p:txBody>
        </p:sp>
      </p:grpSp>
      <p:grpSp>
        <p:nvGrpSpPr>
          <p:cNvPr id="7" name="グループ化 6">
            <a:extLst>
              <a:ext uri="{FF2B5EF4-FFF2-40B4-BE49-F238E27FC236}">
                <a16:creationId xmlns:a16="http://schemas.microsoft.com/office/drawing/2014/main" id="{0B06520D-AE15-1A25-0956-AF099083F40D}"/>
              </a:ext>
            </a:extLst>
          </p:cNvPr>
          <p:cNvGrpSpPr/>
          <p:nvPr/>
        </p:nvGrpSpPr>
        <p:grpSpPr>
          <a:xfrm>
            <a:off x="9157620" y="-2"/>
            <a:ext cx="739775" cy="6857997"/>
            <a:chOff x="-158639" y="0"/>
            <a:chExt cx="739866" cy="2893832"/>
          </a:xfrm>
        </p:grpSpPr>
        <p:sp>
          <p:nvSpPr>
            <p:cNvPr id="8" name="フローチャート: 処理 7">
              <a:extLst>
                <a:ext uri="{FF2B5EF4-FFF2-40B4-BE49-F238E27FC236}">
                  <a16:creationId xmlns:a16="http://schemas.microsoft.com/office/drawing/2014/main" id="{AE0EDA9F-117D-027A-D277-07ED9F404EE5}"/>
                </a:ext>
              </a:extLst>
            </p:cNvPr>
            <p:cNvSpPr/>
            <p:nvPr/>
          </p:nvSpPr>
          <p:spPr>
            <a:xfrm rot="5400000">
              <a:off x="-1060723" y="1315788"/>
              <a:ext cx="2893832" cy="262255"/>
            </a:xfrm>
            <a:prstGeom prst="flowChartProcess">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9" name="テキスト ボックス 48">
              <a:extLst>
                <a:ext uri="{FF2B5EF4-FFF2-40B4-BE49-F238E27FC236}">
                  <a16:creationId xmlns:a16="http://schemas.microsoft.com/office/drawing/2014/main" id="{063E774C-7DDE-9867-2327-3C6D217C9CF5}"/>
                </a:ext>
              </a:extLst>
            </p:cNvPr>
            <p:cNvSpPr txBox="1"/>
            <p:nvPr/>
          </p:nvSpPr>
          <p:spPr>
            <a:xfrm>
              <a:off x="-158639" y="1263072"/>
              <a:ext cx="739866" cy="1504405"/>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山側</a:t>
              </a:r>
              <a:endParaRPr lang="ja-JP" sz="1050" kern="100" dirty="0">
                <a:effectLst/>
                <a:latin typeface="+mn-ea"/>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08A18E60-9E1C-BC09-8BBD-645FACA7D4BD}"/>
              </a:ext>
            </a:extLst>
          </p:cNvPr>
          <p:cNvGrpSpPr/>
          <p:nvPr/>
        </p:nvGrpSpPr>
        <p:grpSpPr>
          <a:xfrm>
            <a:off x="2668553" y="5457229"/>
            <a:ext cx="6097238" cy="369570"/>
            <a:chOff x="-1" y="62421"/>
            <a:chExt cx="6503651" cy="370114"/>
          </a:xfrm>
        </p:grpSpPr>
        <p:sp>
          <p:nvSpPr>
            <p:cNvPr id="11" name="正方形/長方形 10">
              <a:extLst>
                <a:ext uri="{FF2B5EF4-FFF2-40B4-BE49-F238E27FC236}">
                  <a16:creationId xmlns:a16="http://schemas.microsoft.com/office/drawing/2014/main" id="{DA15C844-0A42-E096-980D-DA62383F1677}"/>
                </a:ext>
              </a:extLst>
            </p:cNvPr>
            <p:cNvSpPr/>
            <p:nvPr/>
          </p:nvSpPr>
          <p:spPr>
            <a:xfrm>
              <a:off x="-1" y="97972"/>
              <a:ext cx="6503651" cy="17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テキスト ボックス 51">
              <a:extLst>
                <a:ext uri="{FF2B5EF4-FFF2-40B4-BE49-F238E27FC236}">
                  <a16:creationId xmlns:a16="http://schemas.microsoft.com/office/drawing/2014/main" id="{5BEFB666-DA1E-216F-0849-7AFEC32BCDDC}"/>
                </a:ext>
              </a:extLst>
            </p:cNvPr>
            <p:cNvSpPr txBox="1"/>
            <p:nvPr/>
          </p:nvSpPr>
          <p:spPr>
            <a:xfrm>
              <a:off x="5210452" y="62421"/>
              <a:ext cx="1275514" cy="37011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游明朝" panose="02020400000000000000" pitchFamily="18" charset="-128"/>
                  <a:ea typeface="BIZ UDゴシック" panose="020B0400000000000000" pitchFamily="49" charset="-128"/>
                  <a:cs typeface="Times New Roman" panose="02020603050405020304" pitchFamily="18" charset="0"/>
                </a:rPr>
                <a:t>スタートライン</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20" name="Rectangle 22">
            <a:extLst>
              <a:ext uri="{FF2B5EF4-FFF2-40B4-BE49-F238E27FC236}">
                <a16:creationId xmlns:a16="http://schemas.microsoft.com/office/drawing/2014/main" id="{B06435F8-8B31-95D7-B356-9E98AD917E66}"/>
              </a:ext>
            </a:extLst>
          </p:cNvPr>
          <p:cNvSpPr>
            <a:spLocks noChangeArrowheads="1"/>
          </p:cNvSpPr>
          <p:nvPr/>
        </p:nvSpPr>
        <p:spPr bwMode="auto">
          <a:xfrm>
            <a:off x="0" y="4572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2" name="テキスト ボックス 31">
            <a:extLst>
              <a:ext uri="{FF2B5EF4-FFF2-40B4-BE49-F238E27FC236}">
                <a16:creationId xmlns:a16="http://schemas.microsoft.com/office/drawing/2014/main" id="{287CFD01-CF96-4537-E699-1E3C971362DB}"/>
              </a:ext>
            </a:extLst>
          </p:cNvPr>
          <p:cNvSpPr txBox="1"/>
          <p:nvPr/>
        </p:nvSpPr>
        <p:spPr>
          <a:xfrm>
            <a:off x="7967052" y="3807987"/>
            <a:ext cx="701615" cy="276999"/>
          </a:xfrm>
          <a:prstGeom prst="rect">
            <a:avLst/>
          </a:prstGeom>
          <a:noFill/>
        </p:spPr>
        <p:txBody>
          <a:bodyPr wrap="square" rtlCol="0">
            <a:spAutoFit/>
          </a:bodyPr>
          <a:lstStyle/>
          <a:p>
            <a:r>
              <a:rPr kumimoji="1" lang="ja-JP" altLang="en-US" sz="1200" dirty="0"/>
              <a:t>来賓</a:t>
            </a:r>
          </a:p>
        </p:txBody>
      </p:sp>
      <p:sp>
        <p:nvSpPr>
          <p:cNvPr id="33" name="テキスト ボックス 32">
            <a:extLst>
              <a:ext uri="{FF2B5EF4-FFF2-40B4-BE49-F238E27FC236}">
                <a16:creationId xmlns:a16="http://schemas.microsoft.com/office/drawing/2014/main" id="{D98A943C-3ECE-4301-3B29-1CBC9D15298E}"/>
              </a:ext>
            </a:extLst>
          </p:cNvPr>
          <p:cNvSpPr txBox="1"/>
          <p:nvPr/>
        </p:nvSpPr>
        <p:spPr>
          <a:xfrm>
            <a:off x="3034675" y="4110183"/>
            <a:ext cx="1185734" cy="276999"/>
          </a:xfrm>
          <a:prstGeom prst="rect">
            <a:avLst/>
          </a:prstGeom>
          <a:noFill/>
        </p:spPr>
        <p:txBody>
          <a:bodyPr wrap="square" rtlCol="0">
            <a:spAutoFit/>
          </a:bodyPr>
          <a:lstStyle/>
          <a:p>
            <a:r>
              <a:rPr kumimoji="1" lang="ja-JP" altLang="en-US" sz="1200" dirty="0"/>
              <a:t>実行委員会</a:t>
            </a:r>
          </a:p>
        </p:txBody>
      </p:sp>
      <p:cxnSp>
        <p:nvCxnSpPr>
          <p:cNvPr id="37" name="直線コネクタ 36">
            <a:extLst>
              <a:ext uri="{FF2B5EF4-FFF2-40B4-BE49-F238E27FC236}">
                <a16:creationId xmlns:a16="http://schemas.microsoft.com/office/drawing/2014/main" id="{DE355C9F-61EB-3938-81E9-131E6C987FB6}"/>
              </a:ext>
            </a:extLst>
          </p:cNvPr>
          <p:cNvCxnSpPr>
            <a:cxnSpLocks/>
          </p:cNvCxnSpPr>
          <p:nvPr/>
        </p:nvCxnSpPr>
        <p:spPr>
          <a:xfrm flipV="1">
            <a:off x="3113866" y="3149165"/>
            <a:ext cx="945369" cy="865482"/>
          </a:xfrm>
          <a:prstGeom prst="line">
            <a:avLst/>
          </a:prstGeom>
          <a:ln w="76200"/>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D3B3EEEE-6D03-6691-B7AB-143EA811A0AC}"/>
              </a:ext>
            </a:extLst>
          </p:cNvPr>
          <p:cNvCxnSpPr>
            <a:cxnSpLocks/>
          </p:cNvCxnSpPr>
          <p:nvPr/>
        </p:nvCxnSpPr>
        <p:spPr>
          <a:xfrm flipH="1" flipV="1">
            <a:off x="7425431" y="2971796"/>
            <a:ext cx="1283534" cy="991818"/>
          </a:xfrm>
          <a:prstGeom prst="line">
            <a:avLst/>
          </a:prstGeom>
          <a:ln w="76200"/>
        </p:spPr>
        <p:style>
          <a:lnRef idx="1">
            <a:schemeClr val="dk1"/>
          </a:lnRef>
          <a:fillRef idx="0">
            <a:schemeClr val="dk1"/>
          </a:fillRef>
          <a:effectRef idx="0">
            <a:schemeClr val="dk1"/>
          </a:effectRef>
          <a:fontRef idx="minor">
            <a:schemeClr val="tx1"/>
          </a:fontRef>
        </p:style>
      </p:cxnSp>
      <p:sp>
        <p:nvSpPr>
          <p:cNvPr id="43" name="楕円 42">
            <a:extLst>
              <a:ext uri="{FF2B5EF4-FFF2-40B4-BE49-F238E27FC236}">
                <a16:creationId xmlns:a16="http://schemas.microsoft.com/office/drawing/2014/main" id="{22A4A506-FE93-D323-C68D-961B1D6641B9}"/>
              </a:ext>
            </a:extLst>
          </p:cNvPr>
          <p:cNvSpPr/>
          <p:nvPr/>
        </p:nvSpPr>
        <p:spPr>
          <a:xfrm>
            <a:off x="822827"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4" name="楕円 43">
            <a:extLst>
              <a:ext uri="{FF2B5EF4-FFF2-40B4-BE49-F238E27FC236}">
                <a16:creationId xmlns:a16="http://schemas.microsoft.com/office/drawing/2014/main" id="{B41FBF2D-5A2A-8CEF-71F7-69E63A2882D0}"/>
              </a:ext>
            </a:extLst>
          </p:cNvPr>
          <p:cNvSpPr/>
          <p:nvPr/>
        </p:nvSpPr>
        <p:spPr>
          <a:xfrm>
            <a:off x="513730" y="5206210"/>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8" name="テキスト ボックス 47">
            <a:extLst>
              <a:ext uri="{FF2B5EF4-FFF2-40B4-BE49-F238E27FC236}">
                <a16:creationId xmlns:a16="http://schemas.microsoft.com/office/drawing/2014/main" id="{BADCA028-312E-7D03-67AF-43F4754DE448}"/>
              </a:ext>
            </a:extLst>
          </p:cNvPr>
          <p:cNvSpPr txBox="1"/>
          <p:nvPr/>
        </p:nvSpPr>
        <p:spPr>
          <a:xfrm>
            <a:off x="525913" y="3946487"/>
            <a:ext cx="523220" cy="1320432"/>
          </a:xfrm>
          <a:prstGeom prst="rect">
            <a:avLst/>
          </a:prstGeom>
          <a:noFill/>
        </p:spPr>
        <p:txBody>
          <a:bodyPr vert="eaVert" wrap="square" rtlCol="0">
            <a:spAutoFit/>
          </a:bodyPr>
          <a:lstStyle/>
          <a:p>
            <a:r>
              <a:rPr kumimoji="1" lang="ja-JP" altLang="en-US" sz="1100" dirty="0"/>
              <a:t>サポートランナー（ランタン）</a:t>
            </a:r>
          </a:p>
        </p:txBody>
      </p:sp>
      <p:sp>
        <p:nvSpPr>
          <p:cNvPr id="69" name="正方形/長方形 68">
            <a:extLst>
              <a:ext uri="{FF2B5EF4-FFF2-40B4-BE49-F238E27FC236}">
                <a16:creationId xmlns:a16="http://schemas.microsoft.com/office/drawing/2014/main" id="{A70743EB-384D-4A34-57E6-5E182B717256}"/>
              </a:ext>
            </a:extLst>
          </p:cNvPr>
          <p:cNvSpPr/>
          <p:nvPr/>
        </p:nvSpPr>
        <p:spPr>
          <a:xfrm>
            <a:off x="8895294" y="5687190"/>
            <a:ext cx="830962" cy="11708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905AF6C5-A132-BA8C-2641-75C146C4D240}"/>
              </a:ext>
            </a:extLst>
          </p:cNvPr>
          <p:cNvSpPr txBox="1"/>
          <p:nvPr/>
        </p:nvSpPr>
        <p:spPr>
          <a:xfrm>
            <a:off x="9129590" y="5761481"/>
            <a:ext cx="353943" cy="1339114"/>
          </a:xfrm>
          <a:prstGeom prst="rect">
            <a:avLst/>
          </a:prstGeom>
          <a:noFill/>
        </p:spPr>
        <p:txBody>
          <a:bodyPr vert="eaVert" wrap="square" rtlCol="0">
            <a:spAutoFit/>
          </a:bodyPr>
          <a:lstStyle/>
          <a:p>
            <a:r>
              <a:rPr kumimoji="1" lang="ja-JP" altLang="en-US" sz="1100" dirty="0"/>
              <a:t>ボーイスカウト</a:t>
            </a:r>
          </a:p>
        </p:txBody>
      </p:sp>
      <p:sp>
        <p:nvSpPr>
          <p:cNvPr id="51" name="楕円 50">
            <a:extLst>
              <a:ext uri="{FF2B5EF4-FFF2-40B4-BE49-F238E27FC236}">
                <a16:creationId xmlns:a16="http://schemas.microsoft.com/office/drawing/2014/main" id="{542F8C81-F771-82B5-C31E-A7FB9E47F434}"/>
              </a:ext>
            </a:extLst>
          </p:cNvPr>
          <p:cNvSpPr/>
          <p:nvPr/>
        </p:nvSpPr>
        <p:spPr>
          <a:xfrm>
            <a:off x="4148797" y="2891397"/>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楕円 48">
            <a:extLst>
              <a:ext uri="{FF2B5EF4-FFF2-40B4-BE49-F238E27FC236}">
                <a16:creationId xmlns:a16="http://schemas.microsoft.com/office/drawing/2014/main" id="{CFA190BE-1554-6FBB-304C-23F10FCE891D}"/>
              </a:ext>
            </a:extLst>
          </p:cNvPr>
          <p:cNvSpPr/>
          <p:nvPr/>
        </p:nvSpPr>
        <p:spPr>
          <a:xfrm>
            <a:off x="4949064" y="3234904"/>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楕円 51">
            <a:extLst>
              <a:ext uri="{FF2B5EF4-FFF2-40B4-BE49-F238E27FC236}">
                <a16:creationId xmlns:a16="http://schemas.microsoft.com/office/drawing/2014/main" id="{B3214F28-9037-846B-3BE7-38FD962E8CB7}"/>
              </a:ext>
            </a:extLst>
          </p:cNvPr>
          <p:cNvSpPr/>
          <p:nvPr/>
        </p:nvSpPr>
        <p:spPr>
          <a:xfrm>
            <a:off x="6414866" y="2828376"/>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楕円 52">
            <a:extLst>
              <a:ext uri="{FF2B5EF4-FFF2-40B4-BE49-F238E27FC236}">
                <a16:creationId xmlns:a16="http://schemas.microsoft.com/office/drawing/2014/main" id="{A562CE04-F56B-BE5F-D0DC-7CB5E4C419AF}"/>
              </a:ext>
            </a:extLst>
          </p:cNvPr>
          <p:cNvSpPr/>
          <p:nvPr/>
        </p:nvSpPr>
        <p:spPr>
          <a:xfrm>
            <a:off x="4913828" y="2853539"/>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楕円 54">
            <a:extLst>
              <a:ext uri="{FF2B5EF4-FFF2-40B4-BE49-F238E27FC236}">
                <a16:creationId xmlns:a16="http://schemas.microsoft.com/office/drawing/2014/main" id="{0122E8A2-F7D2-2C55-52F2-F1755B4E0CE4}"/>
              </a:ext>
            </a:extLst>
          </p:cNvPr>
          <p:cNvSpPr/>
          <p:nvPr/>
        </p:nvSpPr>
        <p:spPr>
          <a:xfrm>
            <a:off x="6360175" y="3128897"/>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7" name="テキスト ボックス 56">
            <a:extLst>
              <a:ext uri="{FF2B5EF4-FFF2-40B4-BE49-F238E27FC236}">
                <a16:creationId xmlns:a16="http://schemas.microsoft.com/office/drawing/2014/main" id="{778C9BC5-B8DD-4328-F7DD-4F35E595616B}"/>
              </a:ext>
            </a:extLst>
          </p:cNvPr>
          <p:cNvSpPr txBox="1"/>
          <p:nvPr/>
        </p:nvSpPr>
        <p:spPr>
          <a:xfrm>
            <a:off x="6175150" y="3499374"/>
            <a:ext cx="1565892" cy="261610"/>
          </a:xfrm>
          <a:prstGeom prst="rect">
            <a:avLst/>
          </a:prstGeom>
          <a:noFill/>
        </p:spPr>
        <p:txBody>
          <a:bodyPr vert="horz" wrap="square" rtlCol="0">
            <a:spAutoFit/>
          </a:bodyPr>
          <a:lstStyle/>
          <a:p>
            <a:r>
              <a:rPr kumimoji="1" lang="ja-JP" altLang="en-US" sz="1100" dirty="0"/>
              <a:t>炬火ランナー🅱</a:t>
            </a:r>
          </a:p>
        </p:txBody>
      </p:sp>
      <p:sp>
        <p:nvSpPr>
          <p:cNvPr id="58" name="テキスト ボックス 57">
            <a:extLst>
              <a:ext uri="{FF2B5EF4-FFF2-40B4-BE49-F238E27FC236}">
                <a16:creationId xmlns:a16="http://schemas.microsoft.com/office/drawing/2014/main" id="{4257342A-37B8-3938-FBFC-CC0F34FF9239}"/>
              </a:ext>
            </a:extLst>
          </p:cNvPr>
          <p:cNvSpPr txBox="1"/>
          <p:nvPr/>
        </p:nvSpPr>
        <p:spPr>
          <a:xfrm>
            <a:off x="4407786" y="3531463"/>
            <a:ext cx="1565892" cy="261610"/>
          </a:xfrm>
          <a:prstGeom prst="rect">
            <a:avLst/>
          </a:prstGeom>
          <a:noFill/>
        </p:spPr>
        <p:txBody>
          <a:bodyPr vert="horz" wrap="square" rtlCol="0">
            <a:spAutoFit/>
          </a:bodyPr>
          <a:lstStyle/>
          <a:p>
            <a:r>
              <a:rPr kumimoji="1" lang="ja-JP" altLang="en-US" sz="1100" dirty="0"/>
              <a:t>炬火ランナー🅰</a:t>
            </a:r>
          </a:p>
        </p:txBody>
      </p:sp>
      <p:sp>
        <p:nvSpPr>
          <p:cNvPr id="54" name="テキスト ボックス 53">
            <a:extLst>
              <a:ext uri="{FF2B5EF4-FFF2-40B4-BE49-F238E27FC236}">
                <a16:creationId xmlns:a16="http://schemas.microsoft.com/office/drawing/2014/main" id="{7A0183C8-C4BB-8343-A3D6-CA7D5855B481}"/>
              </a:ext>
            </a:extLst>
          </p:cNvPr>
          <p:cNvSpPr txBox="1"/>
          <p:nvPr/>
        </p:nvSpPr>
        <p:spPr>
          <a:xfrm>
            <a:off x="4933208" y="3243771"/>
            <a:ext cx="351420" cy="261610"/>
          </a:xfrm>
          <a:prstGeom prst="rect">
            <a:avLst/>
          </a:prstGeom>
          <a:noFill/>
        </p:spPr>
        <p:txBody>
          <a:bodyPr vert="horz" wrap="square" rtlCol="0">
            <a:spAutoFit/>
          </a:bodyPr>
          <a:lstStyle/>
          <a:p>
            <a:r>
              <a:rPr kumimoji="1" lang="ja-JP" altLang="en-US" sz="1100" b="1" dirty="0"/>
              <a:t>子</a:t>
            </a:r>
          </a:p>
        </p:txBody>
      </p:sp>
      <p:sp>
        <p:nvSpPr>
          <p:cNvPr id="60" name="テキスト ボックス 59">
            <a:extLst>
              <a:ext uri="{FF2B5EF4-FFF2-40B4-BE49-F238E27FC236}">
                <a16:creationId xmlns:a16="http://schemas.microsoft.com/office/drawing/2014/main" id="{EA4570F4-16F3-D20C-08A3-6EE8B8147D49}"/>
              </a:ext>
            </a:extLst>
          </p:cNvPr>
          <p:cNvSpPr txBox="1"/>
          <p:nvPr/>
        </p:nvSpPr>
        <p:spPr>
          <a:xfrm>
            <a:off x="6323011" y="3128250"/>
            <a:ext cx="351420" cy="261610"/>
          </a:xfrm>
          <a:prstGeom prst="rect">
            <a:avLst/>
          </a:prstGeom>
          <a:noFill/>
        </p:spPr>
        <p:txBody>
          <a:bodyPr vert="horz" wrap="square" rtlCol="0">
            <a:spAutoFit/>
          </a:bodyPr>
          <a:lstStyle/>
          <a:p>
            <a:r>
              <a:rPr kumimoji="1" lang="ja-JP" altLang="en-US" sz="1100" b="1" dirty="0"/>
              <a:t>子</a:t>
            </a:r>
          </a:p>
        </p:txBody>
      </p:sp>
      <p:sp>
        <p:nvSpPr>
          <p:cNvPr id="61" name="テキスト ボックス 60">
            <a:extLst>
              <a:ext uri="{FF2B5EF4-FFF2-40B4-BE49-F238E27FC236}">
                <a16:creationId xmlns:a16="http://schemas.microsoft.com/office/drawing/2014/main" id="{9646A144-2C48-A58D-E8EB-805466882DE9}"/>
              </a:ext>
            </a:extLst>
          </p:cNvPr>
          <p:cNvSpPr txBox="1"/>
          <p:nvPr/>
        </p:nvSpPr>
        <p:spPr>
          <a:xfrm>
            <a:off x="4876928" y="2836738"/>
            <a:ext cx="360762" cy="261610"/>
          </a:xfrm>
          <a:prstGeom prst="rect">
            <a:avLst/>
          </a:prstGeom>
          <a:noFill/>
        </p:spPr>
        <p:txBody>
          <a:bodyPr vert="horz" wrap="square" rtlCol="0">
            <a:spAutoFit/>
          </a:bodyPr>
          <a:lstStyle/>
          <a:p>
            <a:r>
              <a:rPr kumimoji="1" lang="ja-JP" altLang="en-US" sz="1100" b="1" dirty="0"/>
              <a:t>親</a:t>
            </a:r>
          </a:p>
        </p:txBody>
      </p:sp>
      <p:sp>
        <p:nvSpPr>
          <p:cNvPr id="62" name="テキスト ボックス 61">
            <a:extLst>
              <a:ext uri="{FF2B5EF4-FFF2-40B4-BE49-F238E27FC236}">
                <a16:creationId xmlns:a16="http://schemas.microsoft.com/office/drawing/2014/main" id="{05BA2FAF-D83F-BA1E-2FFC-3BCFF00D0860}"/>
              </a:ext>
            </a:extLst>
          </p:cNvPr>
          <p:cNvSpPr txBox="1"/>
          <p:nvPr/>
        </p:nvSpPr>
        <p:spPr>
          <a:xfrm>
            <a:off x="6377355" y="2836738"/>
            <a:ext cx="360762" cy="261610"/>
          </a:xfrm>
          <a:prstGeom prst="rect">
            <a:avLst/>
          </a:prstGeom>
          <a:noFill/>
        </p:spPr>
        <p:txBody>
          <a:bodyPr vert="horz" wrap="square" rtlCol="0">
            <a:spAutoFit/>
          </a:bodyPr>
          <a:lstStyle/>
          <a:p>
            <a:r>
              <a:rPr kumimoji="1" lang="ja-JP" altLang="en-US" sz="1100" b="1" dirty="0"/>
              <a:t>親</a:t>
            </a:r>
          </a:p>
        </p:txBody>
      </p:sp>
      <p:sp>
        <p:nvSpPr>
          <p:cNvPr id="68" name="テキスト ボックス 67">
            <a:extLst>
              <a:ext uri="{FF2B5EF4-FFF2-40B4-BE49-F238E27FC236}">
                <a16:creationId xmlns:a16="http://schemas.microsoft.com/office/drawing/2014/main" id="{86C1921F-0C57-E201-3635-77449AC03B89}"/>
              </a:ext>
            </a:extLst>
          </p:cNvPr>
          <p:cNvSpPr txBox="1"/>
          <p:nvPr/>
        </p:nvSpPr>
        <p:spPr>
          <a:xfrm>
            <a:off x="469410" y="5193397"/>
            <a:ext cx="351420" cy="261610"/>
          </a:xfrm>
          <a:prstGeom prst="rect">
            <a:avLst/>
          </a:prstGeom>
          <a:noFill/>
        </p:spPr>
        <p:txBody>
          <a:bodyPr vert="horz" wrap="square" rtlCol="0">
            <a:spAutoFit/>
          </a:bodyPr>
          <a:lstStyle/>
          <a:p>
            <a:r>
              <a:rPr kumimoji="1" lang="ja-JP" altLang="en-US" sz="1100" b="1" dirty="0"/>
              <a:t>子</a:t>
            </a:r>
          </a:p>
        </p:txBody>
      </p:sp>
      <p:sp>
        <p:nvSpPr>
          <p:cNvPr id="70" name="テキスト ボックス 69">
            <a:extLst>
              <a:ext uri="{FF2B5EF4-FFF2-40B4-BE49-F238E27FC236}">
                <a16:creationId xmlns:a16="http://schemas.microsoft.com/office/drawing/2014/main" id="{51D03553-AD0B-3C9A-844A-9167FF950FF1}"/>
              </a:ext>
            </a:extLst>
          </p:cNvPr>
          <p:cNvSpPr txBox="1"/>
          <p:nvPr/>
        </p:nvSpPr>
        <p:spPr>
          <a:xfrm>
            <a:off x="780819" y="5179629"/>
            <a:ext cx="360762" cy="261610"/>
          </a:xfrm>
          <a:prstGeom prst="rect">
            <a:avLst/>
          </a:prstGeom>
          <a:noFill/>
        </p:spPr>
        <p:txBody>
          <a:bodyPr vert="horz" wrap="square" rtlCol="0">
            <a:spAutoFit/>
          </a:bodyPr>
          <a:lstStyle/>
          <a:p>
            <a:r>
              <a:rPr kumimoji="1" lang="ja-JP" altLang="en-US" sz="1100" b="1" dirty="0"/>
              <a:t>親</a:t>
            </a:r>
          </a:p>
        </p:txBody>
      </p:sp>
      <p:grpSp>
        <p:nvGrpSpPr>
          <p:cNvPr id="73" name="グループ化 72">
            <a:extLst>
              <a:ext uri="{FF2B5EF4-FFF2-40B4-BE49-F238E27FC236}">
                <a16:creationId xmlns:a16="http://schemas.microsoft.com/office/drawing/2014/main" id="{F54A7246-EEC9-D0CD-AA37-B135D44F146D}"/>
              </a:ext>
            </a:extLst>
          </p:cNvPr>
          <p:cNvGrpSpPr/>
          <p:nvPr/>
        </p:nvGrpSpPr>
        <p:grpSpPr>
          <a:xfrm>
            <a:off x="470899" y="2163575"/>
            <a:ext cx="701615" cy="1408827"/>
            <a:chOff x="470899" y="2163575"/>
            <a:chExt cx="701615" cy="1408827"/>
          </a:xfrm>
        </p:grpSpPr>
        <p:sp>
          <p:nvSpPr>
            <p:cNvPr id="74" name="正方形/長方形 73">
              <a:extLst>
                <a:ext uri="{FF2B5EF4-FFF2-40B4-BE49-F238E27FC236}">
                  <a16:creationId xmlns:a16="http://schemas.microsoft.com/office/drawing/2014/main" id="{5427E267-AE7E-D11F-86FC-DDD767063E96}"/>
                </a:ext>
              </a:extLst>
            </p:cNvPr>
            <p:cNvSpPr/>
            <p:nvPr/>
          </p:nvSpPr>
          <p:spPr>
            <a:xfrm>
              <a:off x="470899" y="2163575"/>
              <a:ext cx="701615" cy="140882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テキスト ボックス 74">
              <a:extLst>
                <a:ext uri="{FF2B5EF4-FFF2-40B4-BE49-F238E27FC236}">
                  <a16:creationId xmlns:a16="http://schemas.microsoft.com/office/drawing/2014/main" id="{E6DF0B80-A6F9-68FB-FFAB-F78366332CB9}"/>
                </a:ext>
              </a:extLst>
            </p:cNvPr>
            <p:cNvSpPr txBox="1"/>
            <p:nvPr/>
          </p:nvSpPr>
          <p:spPr>
            <a:xfrm>
              <a:off x="647754" y="2266027"/>
              <a:ext cx="369332" cy="1268595"/>
            </a:xfrm>
            <a:prstGeom prst="rect">
              <a:avLst/>
            </a:prstGeom>
            <a:noFill/>
          </p:spPr>
          <p:txBody>
            <a:bodyPr vert="eaVert" wrap="square" rtlCol="0">
              <a:spAutoFit/>
            </a:bodyPr>
            <a:lstStyle/>
            <a:p>
              <a:r>
                <a:rPr kumimoji="1" lang="ja-JP" altLang="en-US" sz="1200" b="1" dirty="0">
                  <a:solidFill>
                    <a:sysClr val="windowText" lastClr="000000"/>
                  </a:solidFill>
                </a:rPr>
                <a:t>大津高　吹奏楽</a:t>
              </a:r>
            </a:p>
          </p:txBody>
        </p:sp>
      </p:grpSp>
      <p:pic>
        <p:nvPicPr>
          <p:cNvPr id="81" name="グラフィックス 80" descr="無線マイク 単色塗りつぶし">
            <a:extLst>
              <a:ext uri="{FF2B5EF4-FFF2-40B4-BE49-F238E27FC236}">
                <a16:creationId xmlns:a16="http://schemas.microsoft.com/office/drawing/2014/main" id="{B88A502E-5264-AEFD-D7F2-40ABC78EA1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80157" y="2952274"/>
            <a:ext cx="247261" cy="247261"/>
          </a:xfrm>
          <a:prstGeom prst="rect">
            <a:avLst/>
          </a:prstGeom>
        </p:spPr>
      </p:pic>
      <p:sp>
        <p:nvSpPr>
          <p:cNvPr id="82" name="涙形 81">
            <a:extLst>
              <a:ext uri="{FF2B5EF4-FFF2-40B4-BE49-F238E27FC236}">
                <a16:creationId xmlns:a16="http://schemas.microsoft.com/office/drawing/2014/main" id="{A2258FB5-329A-229D-0465-2D02D890420B}"/>
              </a:ext>
            </a:extLst>
          </p:cNvPr>
          <p:cNvSpPr/>
          <p:nvPr/>
        </p:nvSpPr>
        <p:spPr>
          <a:xfrm rot="2917828" flipH="1">
            <a:off x="5661166" y="2762588"/>
            <a:ext cx="212997" cy="193405"/>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3" name="グラフィックス 82" descr="トロフィー 単色塗りつぶし">
            <a:extLst>
              <a:ext uri="{FF2B5EF4-FFF2-40B4-BE49-F238E27FC236}">
                <a16:creationId xmlns:a16="http://schemas.microsoft.com/office/drawing/2014/main" id="{A3E688E6-A62E-7E22-F8BE-3E71FB0F58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29286" y="2840283"/>
            <a:ext cx="487456" cy="487456"/>
          </a:xfrm>
          <a:prstGeom prst="rect">
            <a:avLst/>
          </a:prstGeom>
        </p:spPr>
      </p:pic>
      <p:sp>
        <p:nvSpPr>
          <p:cNvPr id="85" name="正方形/長方形 84">
            <a:extLst>
              <a:ext uri="{FF2B5EF4-FFF2-40B4-BE49-F238E27FC236}">
                <a16:creationId xmlns:a16="http://schemas.microsoft.com/office/drawing/2014/main" id="{9281C196-1106-3AC7-9D8D-0EA9116F66F3}"/>
              </a:ext>
            </a:extLst>
          </p:cNvPr>
          <p:cNvSpPr/>
          <p:nvPr/>
        </p:nvSpPr>
        <p:spPr>
          <a:xfrm>
            <a:off x="5068637" y="491689"/>
            <a:ext cx="1423758" cy="4601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86" name="円柱 85">
            <a:extLst>
              <a:ext uri="{FF2B5EF4-FFF2-40B4-BE49-F238E27FC236}">
                <a16:creationId xmlns:a16="http://schemas.microsoft.com/office/drawing/2014/main" id="{833914D5-D294-4521-56CB-FFF70A24CE9A}"/>
              </a:ext>
            </a:extLst>
          </p:cNvPr>
          <p:cNvSpPr/>
          <p:nvPr/>
        </p:nvSpPr>
        <p:spPr>
          <a:xfrm>
            <a:off x="5208321" y="2865847"/>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7" name="円柱 86">
            <a:extLst>
              <a:ext uri="{FF2B5EF4-FFF2-40B4-BE49-F238E27FC236}">
                <a16:creationId xmlns:a16="http://schemas.microsoft.com/office/drawing/2014/main" id="{DFC969A7-439D-4BEF-3B09-A5E3BE425857}"/>
              </a:ext>
            </a:extLst>
          </p:cNvPr>
          <p:cNvSpPr/>
          <p:nvPr/>
        </p:nvSpPr>
        <p:spPr>
          <a:xfrm>
            <a:off x="6208584" y="2890145"/>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56" name="グラフィックス 55" descr="ランタン 単色塗りつぶし">
            <a:extLst>
              <a:ext uri="{FF2B5EF4-FFF2-40B4-BE49-F238E27FC236}">
                <a16:creationId xmlns:a16="http://schemas.microsoft.com/office/drawing/2014/main" id="{5EA2A314-5DA2-3819-C4E8-7FF33DE38ED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2096" y="5305188"/>
            <a:ext cx="325883" cy="325883"/>
          </a:xfrm>
          <a:prstGeom prst="rect">
            <a:avLst/>
          </a:prstGeom>
        </p:spPr>
      </p:pic>
      <p:pic>
        <p:nvPicPr>
          <p:cNvPr id="59" name="グラフィックス 58" descr="ランタン 単色塗りつぶし">
            <a:extLst>
              <a:ext uri="{FF2B5EF4-FFF2-40B4-BE49-F238E27FC236}">
                <a16:creationId xmlns:a16="http://schemas.microsoft.com/office/drawing/2014/main" id="{B235977B-2A8A-C0F6-A547-77B30775F8B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17574" y="496333"/>
            <a:ext cx="325883" cy="325883"/>
          </a:xfrm>
          <a:prstGeom prst="rect">
            <a:avLst/>
          </a:prstGeom>
        </p:spPr>
      </p:pic>
      <p:grpSp>
        <p:nvGrpSpPr>
          <p:cNvPr id="64" name="グループ化 63">
            <a:extLst>
              <a:ext uri="{FF2B5EF4-FFF2-40B4-BE49-F238E27FC236}">
                <a16:creationId xmlns:a16="http://schemas.microsoft.com/office/drawing/2014/main" id="{44D00D32-F496-84A5-1685-F0AF2C55CFE9}"/>
              </a:ext>
            </a:extLst>
          </p:cNvPr>
          <p:cNvGrpSpPr/>
          <p:nvPr/>
        </p:nvGrpSpPr>
        <p:grpSpPr>
          <a:xfrm>
            <a:off x="423032" y="5687190"/>
            <a:ext cx="2192372" cy="1170810"/>
            <a:chOff x="423032" y="5687190"/>
            <a:chExt cx="2192372" cy="1170810"/>
          </a:xfrm>
        </p:grpSpPr>
        <p:sp>
          <p:nvSpPr>
            <p:cNvPr id="65" name="正方形/長方形 64">
              <a:extLst>
                <a:ext uri="{FF2B5EF4-FFF2-40B4-BE49-F238E27FC236}">
                  <a16:creationId xmlns:a16="http://schemas.microsoft.com/office/drawing/2014/main" id="{9EBB2E8F-475F-D024-24F5-36BE41C2D085}"/>
                </a:ext>
              </a:extLst>
            </p:cNvPr>
            <p:cNvSpPr/>
            <p:nvPr/>
          </p:nvSpPr>
          <p:spPr>
            <a:xfrm>
              <a:off x="423032" y="5687190"/>
              <a:ext cx="2192372" cy="11708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テキスト ボックス 66">
              <a:extLst>
                <a:ext uri="{FF2B5EF4-FFF2-40B4-BE49-F238E27FC236}">
                  <a16:creationId xmlns:a16="http://schemas.microsoft.com/office/drawing/2014/main" id="{0B6E586F-B5FB-2AAD-71C2-5FBDEDFFFD17}"/>
                </a:ext>
              </a:extLst>
            </p:cNvPr>
            <p:cNvSpPr txBox="1"/>
            <p:nvPr/>
          </p:nvSpPr>
          <p:spPr>
            <a:xfrm>
              <a:off x="1269688" y="6134095"/>
              <a:ext cx="1030071" cy="276999"/>
            </a:xfrm>
            <a:prstGeom prst="rect">
              <a:avLst/>
            </a:prstGeom>
            <a:noFill/>
          </p:spPr>
          <p:txBody>
            <a:bodyPr wrap="square" rtlCol="0">
              <a:spAutoFit/>
            </a:bodyPr>
            <a:lstStyle/>
            <a:p>
              <a:r>
                <a:rPr kumimoji="1" lang="ja-JP" altLang="en-US" sz="1200" dirty="0"/>
                <a:t>観客</a:t>
              </a:r>
            </a:p>
          </p:txBody>
        </p:sp>
      </p:grpSp>
      <p:sp>
        <p:nvSpPr>
          <p:cNvPr id="66" name="楕円 65">
            <a:extLst>
              <a:ext uri="{FF2B5EF4-FFF2-40B4-BE49-F238E27FC236}">
                <a16:creationId xmlns:a16="http://schemas.microsoft.com/office/drawing/2014/main" id="{14DD2C3C-D80B-4E65-3FC6-849FB9F66C4C}"/>
              </a:ext>
            </a:extLst>
          </p:cNvPr>
          <p:cNvSpPr/>
          <p:nvPr/>
        </p:nvSpPr>
        <p:spPr>
          <a:xfrm>
            <a:off x="9348814" y="5387747"/>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小谷</a:t>
            </a:r>
          </a:p>
        </p:txBody>
      </p:sp>
      <p:grpSp>
        <p:nvGrpSpPr>
          <p:cNvPr id="76" name="グループ化 75">
            <a:extLst>
              <a:ext uri="{FF2B5EF4-FFF2-40B4-BE49-F238E27FC236}">
                <a16:creationId xmlns:a16="http://schemas.microsoft.com/office/drawing/2014/main" id="{C1A96A2B-7C70-C38F-52BC-5813A761E37F}"/>
              </a:ext>
            </a:extLst>
          </p:cNvPr>
          <p:cNvGrpSpPr/>
          <p:nvPr/>
        </p:nvGrpSpPr>
        <p:grpSpPr>
          <a:xfrm>
            <a:off x="8870139" y="4061236"/>
            <a:ext cx="353943" cy="1924441"/>
            <a:chOff x="8870139" y="4061236"/>
            <a:chExt cx="353943" cy="1924441"/>
          </a:xfrm>
        </p:grpSpPr>
        <p:sp>
          <p:nvSpPr>
            <p:cNvPr id="77" name="テキスト ボックス 76">
              <a:extLst>
                <a:ext uri="{FF2B5EF4-FFF2-40B4-BE49-F238E27FC236}">
                  <a16:creationId xmlns:a16="http://schemas.microsoft.com/office/drawing/2014/main" id="{256B1EE4-9C4A-DEB6-167B-139C6C47840E}"/>
                </a:ext>
              </a:extLst>
            </p:cNvPr>
            <p:cNvSpPr txBox="1"/>
            <p:nvPr/>
          </p:nvSpPr>
          <p:spPr>
            <a:xfrm>
              <a:off x="8870139" y="4061236"/>
              <a:ext cx="353943" cy="1855835"/>
            </a:xfrm>
            <a:prstGeom prst="rect">
              <a:avLst/>
            </a:prstGeom>
            <a:noFill/>
          </p:spPr>
          <p:txBody>
            <a:bodyPr vert="eaVert" wrap="square" rtlCol="0">
              <a:spAutoFit/>
            </a:bodyPr>
            <a:lstStyle/>
            <a:p>
              <a:r>
                <a:rPr kumimoji="1" lang="ja-JP" altLang="en-US" sz="1100" dirty="0"/>
                <a:t>ボーイスカウト（子代表）</a:t>
              </a:r>
            </a:p>
          </p:txBody>
        </p:sp>
        <p:sp>
          <p:nvSpPr>
            <p:cNvPr id="78" name="楕円 77">
              <a:extLst>
                <a:ext uri="{FF2B5EF4-FFF2-40B4-BE49-F238E27FC236}">
                  <a16:creationId xmlns:a16="http://schemas.microsoft.com/office/drawing/2014/main" id="{518F1179-761D-4E87-814F-27CCA5122704}"/>
                </a:ext>
              </a:extLst>
            </p:cNvPr>
            <p:cNvSpPr/>
            <p:nvPr/>
          </p:nvSpPr>
          <p:spPr>
            <a:xfrm>
              <a:off x="8940044" y="5755930"/>
              <a:ext cx="251294" cy="229747"/>
            </a:xfrm>
            <a:prstGeom prst="ellipse">
              <a:avLst/>
            </a:prstGeom>
            <a:solidFill>
              <a:srgbClr val="0070C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9" name="グループ化 78">
            <a:extLst>
              <a:ext uri="{FF2B5EF4-FFF2-40B4-BE49-F238E27FC236}">
                <a16:creationId xmlns:a16="http://schemas.microsoft.com/office/drawing/2014/main" id="{0A2D57D4-E8A9-3C7C-9DDE-15663163FDE1}"/>
              </a:ext>
            </a:extLst>
          </p:cNvPr>
          <p:cNvGrpSpPr/>
          <p:nvPr/>
        </p:nvGrpSpPr>
        <p:grpSpPr>
          <a:xfrm>
            <a:off x="1489994" y="4283329"/>
            <a:ext cx="612360" cy="646747"/>
            <a:chOff x="1784956" y="3171025"/>
            <a:chExt cx="612360" cy="646747"/>
          </a:xfrm>
        </p:grpSpPr>
        <p:sp>
          <p:nvSpPr>
            <p:cNvPr id="88" name="楕円 87">
              <a:extLst>
                <a:ext uri="{FF2B5EF4-FFF2-40B4-BE49-F238E27FC236}">
                  <a16:creationId xmlns:a16="http://schemas.microsoft.com/office/drawing/2014/main" id="{0DBF74EF-8D74-53B0-3991-BAB01FB9E3A6}"/>
                </a:ext>
              </a:extLst>
            </p:cNvPr>
            <p:cNvSpPr/>
            <p:nvPr/>
          </p:nvSpPr>
          <p:spPr>
            <a:xfrm>
              <a:off x="2146022" y="3588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杉本</a:t>
              </a:r>
            </a:p>
          </p:txBody>
        </p:sp>
        <p:sp>
          <p:nvSpPr>
            <p:cNvPr id="89" name="楕円 88">
              <a:extLst>
                <a:ext uri="{FF2B5EF4-FFF2-40B4-BE49-F238E27FC236}">
                  <a16:creationId xmlns:a16="http://schemas.microsoft.com/office/drawing/2014/main" id="{E1A994C5-E63E-5DB3-0698-7AEF9338CC44}"/>
                </a:ext>
              </a:extLst>
            </p:cNvPr>
            <p:cNvSpPr/>
            <p:nvPr/>
          </p:nvSpPr>
          <p:spPr>
            <a:xfrm>
              <a:off x="2123459" y="3193424"/>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横江</a:t>
              </a:r>
            </a:p>
          </p:txBody>
        </p:sp>
        <p:sp>
          <p:nvSpPr>
            <p:cNvPr id="90" name="楕円 89">
              <a:extLst>
                <a:ext uri="{FF2B5EF4-FFF2-40B4-BE49-F238E27FC236}">
                  <a16:creationId xmlns:a16="http://schemas.microsoft.com/office/drawing/2014/main" id="{D41425F9-08AB-6398-7C62-F842DF287D4C}"/>
                </a:ext>
              </a:extLst>
            </p:cNvPr>
            <p:cNvSpPr/>
            <p:nvPr/>
          </p:nvSpPr>
          <p:spPr>
            <a:xfrm>
              <a:off x="1784956" y="3171025"/>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岡田</a:t>
              </a:r>
            </a:p>
          </p:txBody>
        </p:sp>
      </p:grpSp>
      <p:sp>
        <p:nvSpPr>
          <p:cNvPr id="2" name="楕円 1">
            <a:extLst>
              <a:ext uri="{FF2B5EF4-FFF2-40B4-BE49-F238E27FC236}">
                <a16:creationId xmlns:a16="http://schemas.microsoft.com/office/drawing/2014/main" id="{EE113C74-6A03-68E2-05B7-CEC2E2DB2F19}"/>
              </a:ext>
            </a:extLst>
          </p:cNvPr>
          <p:cNvSpPr/>
          <p:nvPr/>
        </p:nvSpPr>
        <p:spPr>
          <a:xfrm rot="1877718">
            <a:off x="7506356" y="293702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 name="楕円 2">
            <a:extLst>
              <a:ext uri="{FF2B5EF4-FFF2-40B4-BE49-F238E27FC236}">
                <a16:creationId xmlns:a16="http://schemas.microsoft.com/office/drawing/2014/main" id="{794E9380-C61C-6457-DD00-731E15BC16C8}"/>
              </a:ext>
            </a:extLst>
          </p:cNvPr>
          <p:cNvSpPr/>
          <p:nvPr/>
        </p:nvSpPr>
        <p:spPr>
          <a:xfrm rot="1877718">
            <a:off x="7702272" y="309131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3" name="楕円 12">
            <a:extLst>
              <a:ext uri="{FF2B5EF4-FFF2-40B4-BE49-F238E27FC236}">
                <a16:creationId xmlns:a16="http://schemas.microsoft.com/office/drawing/2014/main" id="{875A67F4-C346-5785-9EE2-E6D8485212F0}"/>
              </a:ext>
            </a:extLst>
          </p:cNvPr>
          <p:cNvSpPr/>
          <p:nvPr/>
        </p:nvSpPr>
        <p:spPr>
          <a:xfrm rot="1877718">
            <a:off x="7888129" y="3251247"/>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5" name="楕円 14">
            <a:extLst>
              <a:ext uri="{FF2B5EF4-FFF2-40B4-BE49-F238E27FC236}">
                <a16:creationId xmlns:a16="http://schemas.microsoft.com/office/drawing/2014/main" id="{DEBB3456-5EE8-0DF7-5A4D-855D7C49E0C7}"/>
              </a:ext>
            </a:extLst>
          </p:cNvPr>
          <p:cNvSpPr/>
          <p:nvPr/>
        </p:nvSpPr>
        <p:spPr>
          <a:xfrm rot="1877718">
            <a:off x="8078918" y="3397403"/>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6" name="楕円 15">
            <a:extLst>
              <a:ext uri="{FF2B5EF4-FFF2-40B4-BE49-F238E27FC236}">
                <a16:creationId xmlns:a16="http://schemas.microsoft.com/office/drawing/2014/main" id="{91DA8D51-D1CC-EAAB-D9E1-BA650903465C}"/>
              </a:ext>
            </a:extLst>
          </p:cNvPr>
          <p:cNvSpPr/>
          <p:nvPr/>
        </p:nvSpPr>
        <p:spPr>
          <a:xfrm rot="1877718">
            <a:off x="8262245" y="356812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7" name="楕円 16">
            <a:extLst>
              <a:ext uri="{FF2B5EF4-FFF2-40B4-BE49-F238E27FC236}">
                <a16:creationId xmlns:a16="http://schemas.microsoft.com/office/drawing/2014/main" id="{6DE3BF55-0CC1-F7E6-0730-8DD5EB6AB370}"/>
              </a:ext>
            </a:extLst>
          </p:cNvPr>
          <p:cNvSpPr/>
          <p:nvPr/>
        </p:nvSpPr>
        <p:spPr>
          <a:xfrm rot="1877718">
            <a:off x="8449412" y="373572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cxnSp>
        <p:nvCxnSpPr>
          <p:cNvPr id="18" name="直線コネクタ 17">
            <a:extLst>
              <a:ext uri="{FF2B5EF4-FFF2-40B4-BE49-F238E27FC236}">
                <a16:creationId xmlns:a16="http://schemas.microsoft.com/office/drawing/2014/main" id="{70576CAC-6BC2-97B8-FC34-BC5CF02A29E9}"/>
              </a:ext>
            </a:extLst>
          </p:cNvPr>
          <p:cNvCxnSpPr>
            <a:cxnSpLocks/>
          </p:cNvCxnSpPr>
          <p:nvPr/>
        </p:nvCxnSpPr>
        <p:spPr>
          <a:xfrm flipV="1">
            <a:off x="2751105" y="2669936"/>
            <a:ext cx="1250209" cy="1113210"/>
          </a:xfrm>
          <a:prstGeom prst="line">
            <a:avLst/>
          </a:prstGeom>
          <a:ln w="76200"/>
        </p:spPr>
        <p:style>
          <a:lnRef idx="1">
            <a:schemeClr val="dk1"/>
          </a:lnRef>
          <a:fillRef idx="0">
            <a:schemeClr val="dk1"/>
          </a:fillRef>
          <a:effectRef idx="0">
            <a:schemeClr val="dk1"/>
          </a:effectRef>
          <a:fontRef idx="minor">
            <a:schemeClr val="tx1"/>
          </a:fontRef>
        </p:style>
      </p:cxnSp>
      <p:cxnSp>
        <p:nvCxnSpPr>
          <p:cNvPr id="19" name="直線コネクタ 18">
            <a:extLst>
              <a:ext uri="{FF2B5EF4-FFF2-40B4-BE49-F238E27FC236}">
                <a16:creationId xmlns:a16="http://schemas.microsoft.com/office/drawing/2014/main" id="{C18279BD-CBEE-9169-9131-C3529E7754EA}"/>
              </a:ext>
            </a:extLst>
          </p:cNvPr>
          <p:cNvCxnSpPr>
            <a:cxnSpLocks/>
          </p:cNvCxnSpPr>
          <p:nvPr/>
        </p:nvCxnSpPr>
        <p:spPr>
          <a:xfrm flipV="1">
            <a:off x="3113866" y="3149165"/>
            <a:ext cx="945369" cy="865482"/>
          </a:xfrm>
          <a:prstGeom prst="line">
            <a:avLst/>
          </a:prstGeom>
          <a:ln w="76200"/>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E1AB140A-41F3-1607-A0E7-7FE22549149F}"/>
              </a:ext>
            </a:extLst>
          </p:cNvPr>
          <p:cNvCxnSpPr>
            <a:cxnSpLocks/>
          </p:cNvCxnSpPr>
          <p:nvPr/>
        </p:nvCxnSpPr>
        <p:spPr>
          <a:xfrm flipV="1">
            <a:off x="2728153" y="2697703"/>
            <a:ext cx="1250209" cy="1113210"/>
          </a:xfrm>
          <a:prstGeom prst="line">
            <a:avLst/>
          </a:prstGeom>
          <a:ln w="76200"/>
        </p:spPr>
        <p:style>
          <a:lnRef idx="1">
            <a:schemeClr val="dk1"/>
          </a:lnRef>
          <a:fillRef idx="0">
            <a:schemeClr val="dk1"/>
          </a:fillRef>
          <a:effectRef idx="0">
            <a:schemeClr val="dk1"/>
          </a:effectRef>
          <a:fontRef idx="minor">
            <a:schemeClr val="tx1"/>
          </a:fontRef>
        </p:style>
      </p:cxnSp>
      <p:cxnSp>
        <p:nvCxnSpPr>
          <p:cNvPr id="22" name="直線コネクタ 21">
            <a:extLst>
              <a:ext uri="{FF2B5EF4-FFF2-40B4-BE49-F238E27FC236}">
                <a16:creationId xmlns:a16="http://schemas.microsoft.com/office/drawing/2014/main" id="{44852DA8-F399-8464-139B-DDD8AAEA8BA6}"/>
              </a:ext>
            </a:extLst>
          </p:cNvPr>
          <p:cNvCxnSpPr>
            <a:cxnSpLocks/>
          </p:cNvCxnSpPr>
          <p:nvPr/>
        </p:nvCxnSpPr>
        <p:spPr>
          <a:xfrm flipV="1">
            <a:off x="3117461" y="3101646"/>
            <a:ext cx="945369" cy="888928"/>
          </a:xfrm>
          <a:prstGeom prst="line">
            <a:avLst/>
          </a:prstGeom>
          <a:ln w="76200"/>
        </p:spPr>
        <p:style>
          <a:lnRef idx="1">
            <a:schemeClr val="dk1"/>
          </a:lnRef>
          <a:fillRef idx="0">
            <a:schemeClr val="dk1"/>
          </a:fillRef>
          <a:effectRef idx="0">
            <a:schemeClr val="dk1"/>
          </a:effectRef>
          <a:fontRef idx="minor">
            <a:schemeClr val="tx1"/>
          </a:fontRef>
        </p:style>
      </p:cxnSp>
      <p:sp>
        <p:nvSpPr>
          <p:cNvPr id="23" name="楕円 22">
            <a:extLst>
              <a:ext uri="{FF2B5EF4-FFF2-40B4-BE49-F238E27FC236}">
                <a16:creationId xmlns:a16="http://schemas.microsoft.com/office/drawing/2014/main" id="{CB62C282-D761-EB3F-3035-F8D68F35B074}"/>
              </a:ext>
            </a:extLst>
          </p:cNvPr>
          <p:cNvSpPr/>
          <p:nvPr/>
        </p:nvSpPr>
        <p:spPr>
          <a:xfrm>
            <a:off x="3848172" y="305787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5" name="楕円 24">
            <a:extLst>
              <a:ext uri="{FF2B5EF4-FFF2-40B4-BE49-F238E27FC236}">
                <a16:creationId xmlns:a16="http://schemas.microsoft.com/office/drawing/2014/main" id="{93497387-F407-E873-86D0-4181D3181FB2}"/>
              </a:ext>
            </a:extLst>
          </p:cNvPr>
          <p:cNvSpPr/>
          <p:nvPr/>
        </p:nvSpPr>
        <p:spPr>
          <a:xfrm>
            <a:off x="3685964" y="3230044"/>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6" name="楕円 25">
            <a:extLst>
              <a:ext uri="{FF2B5EF4-FFF2-40B4-BE49-F238E27FC236}">
                <a16:creationId xmlns:a16="http://schemas.microsoft.com/office/drawing/2014/main" id="{3FCD5955-E4D8-B31D-A80E-15A2D7EB5593}"/>
              </a:ext>
            </a:extLst>
          </p:cNvPr>
          <p:cNvSpPr/>
          <p:nvPr/>
        </p:nvSpPr>
        <p:spPr>
          <a:xfrm>
            <a:off x="3515391" y="340084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7" name="楕円 26">
            <a:extLst>
              <a:ext uri="{FF2B5EF4-FFF2-40B4-BE49-F238E27FC236}">
                <a16:creationId xmlns:a16="http://schemas.microsoft.com/office/drawing/2014/main" id="{4D499B17-FC1F-C60C-B5D4-CA92CD27253A}"/>
              </a:ext>
            </a:extLst>
          </p:cNvPr>
          <p:cNvSpPr/>
          <p:nvPr/>
        </p:nvSpPr>
        <p:spPr>
          <a:xfrm>
            <a:off x="3344818" y="3553399"/>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8" name="楕円 27">
            <a:extLst>
              <a:ext uri="{FF2B5EF4-FFF2-40B4-BE49-F238E27FC236}">
                <a16:creationId xmlns:a16="http://schemas.microsoft.com/office/drawing/2014/main" id="{B20F652E-7611-DE34-7888-0472C4FA9A3B}"/>
              </a:ext>
            </a:extLst>
          </p:cNvPr>
          <p:cNvSpPr/>
          <p:nvPr/>
        </p:nvSpPr>
        <p:spPr>
          <a:xfrm>
            <a:off x="3164797" y="370684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9" name="楕円 28">
            <a:extLst>
              <a:ext uri="{FF2B5EF4-FFF2-40B4-BE49-F238E27FC236}">
                <a16:creationId xmlns:a16="http://schemas.microsoft.com/office/drawing/2014/main" id="{7D14FD51-A4CE-B4C2-ABD7-46745160AB0F}"/>
              </a:ext>
            </a:extLst>
          </p:cNvPr>
          <p:cNvSpPr/>
          <p:nvPr/>
        </p:nvSpPr>
        <p:spPr>
          <a:xfrm>
            <a:off x="2974461" y="386722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0" name="楕円 29">
            <a:extLst>
              <a:ext uri="{FF2B5EF4-FFF2-40B4-BE49-F238E27FC236}">
                <a16:creationId xmlns:a16="http://schemas.microsoft.com/office/drawing/2014/main" id="{77CC0398-B5CA-B77E-85EC-C3FE64093293}"/>
              </a:ext>
            </a:extLst>
          </p:cNvPr>
          <p:cNvSpPr/>
          <p:nvPr/>
        </p:nvSpPr>
        <p:spPr>
          <a:xfrm>
            <a:off x="3582655" y="278136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1" name="楕円 30">
            <a:extLst>
              <a:ext uri="{FF2B5EF4-FFF2-40B4-BE49-F238E27FC236}">
                <a16:creationId xmlns:a16="http://schemas.microsoft.com/office/drawing/2014/main" id="{2A828686-F384-7E70-E808-23B6C244D746}"/>
              </a:ext>
            </a:extLst>
          </p:cNvPr>
          <p:cNvSpPr/>
          <p:nvPr/>
        </p:nvSpPr>
        <p:spPr>
          <a:xfrm>
            <a:off x="3420447" y="2953529"/>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4" name="楕円 33">
            <a:extLst>
              <a:ext uri="{FF2B5EF4-FFF2-40B4-BE49-F238E27FC236}">
                <a16:creationId xmlns:a16="http://schemas.microsoft.com/office/drawing/2014/main" id="{165B5BD0-E64F-5C49-D756-5F7B83354602}"/>
              </a:ext>
            </a:extLst>
          </p:cNvPr>
          <p:cNvSpPr/>
          <p:nvPr/>
        </p:nvSpPr>
        <p:spPr>
          <a:xfrm>
            <a:off x="3249874" y="312432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5" name="楕円 34">
            <a:extLst>
              <a:ext uri="{FF2B5EF4-FFF2-40B4-BE49-F238E27FC236}">
                <a16:creationId xmlns:a16="http://schemas.microsoft.com/office/drawing/2014/main" id="{413E7CDE-3B27-7C3F-5066-60C065A4E88D}"/>
              </a:ext>
            </a:extLst>
          </p:cNvPr>
          <p:cNvSpPr/>
          <p:nvPr/>
        </p:nvSpPr>
        <p:spPr>
          <a:xfrm>
            <a:off x="3079301" y="3276884"/>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6" name="楕円 35">
            <a:extLst>
              <a:ext uri="{FF2B5EF4-FFF2-40B4-BE49-F238E27FC236}">
                <a16:creationId xmlns:a16="http://schemas.microsoft.com/office/drawing/2014/main" id="{1209F870-DE02-FCA0-1B87-268CB8074EE1}"/>
              </a:ext>
            </a:extLst>
          </p:cNvPr>
          <p:cNvSpPr/>
          <p:nvPr/>
        </p:nvSpPr>
        <p:spPr>
          <a:xfrm>
            <a:off x="2899280" y="3430332"/>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9" name="楕円 38">
            <a:extLst>
              <a:ext uri="{FF2B5EF4-FFF2-40B4-BE49-F238E27FC236}">
                <a16:creationId xmlns:a16="http://schemas.microsoft.com/office/drawing/2014/main" id="{090E3D0C-9253-B7EB-9827-DB76246E423C}"/>
              </a:ext>
            </a:extLst>
          </p:cNvPr>
          <p:cNvSpPr/>
          <p:nvPr/>
        </p:nvSpPr>
        <p:spPr>
          <a:xfrm>
            <a:off x="2708944" y="3590707"/>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40" name="楕円 39">
            <a:extLst>
              <a:ext uri="{FF2B5EF4-FFF2-40B4-BE49-F238E27FC236}">
                <a16:creationId xmlns:a16="http://schemas.microsoft.com/office/drawing/2014/main" id="{7676819B-47A7-A3AC-816A-51CEE3408EF8}"/>
              </a:ext>
            </a:extLst>
          </p:cNvPr>
          <p:cNvSpPr/>
          <p:nvPr/>
        </p:nvSpPr>
        <p:spPr>
          <a:xfrm>
            <a:off x="2739712" y="4038404"/>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Tree>
    <p:extLst>
      <p:ext uri="{BB962C8B-B14F-4D97-AF65-F5344CB8AC3E}">
        <p14:creationId xmlns:p14="http://schemas.microsoft.com/office/powerpoint/2010/main" val="1288879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 name="グラフィックス 398" descr="男性 単色塗りつぶし">
            <a:extLst>
              <a:ext uri="{FF2B5EF4-FFF2-40B4-BE49-F238E27FC236}">
                <a16:creationId xmlns:a16="http://schemas.microsoft.com/office/drawing/2014/main" id="{06EB879F-8C25-C5EF-29CE-AEAC2A5C2A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38004" y="4587459"/>
            <a:ext cx="1625509" cy="1625509"/>
          </a:xfrm>
          <a:prstGeom prst="rect">
            <a:avLst/>
          </a:prstGeom>
        </p:spPr>
      </p:pic>
      <p:sp>
        <p:nvSpPr>
          <p:cNvPr id="376" name="正方形/長方形 375">
            <a:extLst>
              <a:ext uri="{FF2B5EF4-FFF2-40B4-BE49-F238E27FC236}">
                <a16:creationId xmlns:a16="http://schemas.microsoft.com/office/drawing/2014/main" id="{C35E15A0-6D02-8B0E-36F4-2514F43C3A62}"/>
              </a:ext>
            </a:extLst>
          </p:cNvPr>
          <p:cNvSpPr/>
          <p:nvPr/>
        </p:nvSpPr>
        <p:spPr>
          <a:xfrm>
            <a:off x="2711336" y="2678130"/>
            <a:ext cx="778217" cy="812118"/>
          </a:xfrm>
          <a:prstGeom prst="rect">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377" name="グラフィックス 376" descr="男性 単色塗りつぶし">
            <a:extLst>
              <a:ext uri="{FF2B5EF4-FFF2-40B4-BE49-F238E27FC236}">
                <a16:creationId xmlns:a16="http://schemas.microsoft.com/office/drawing/2014/main" id="{05A8FCD0-FFBA-D07C-ACCD-9753BADCA6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01302" y="2032522"/>
            <a:ext cx="1625509" cy="1625509"/>
          </a:xfrm>
          <a:prstGeom prst="rect">
            <a:avLst/>
          </a:prstGeom>
        </p:spPr>
      </p:pic>
      <p:sp>
        <p:nvSpPr>
          <p:cNvPr id="381" name="涙形 380">
            <a:extLst>
              <a:ext uri="{FF2B5EF4-FFF2-40B4-BE49-F238E27FC236}">
                <a16:creationId xmlns:a16="http://schemas.microsoft.com/office/drawing/2014/main" id="{A8FA2DAE-346F-5C39-5C18-7C65F352F8F9}"/>
              </a:ext>
            </a:extLst>
          </p:cNvPr>
          <p:cNvSpPr/>
          <p:nvPr/>
        </p:nvSpPr>
        <p:spPr>
          <a:xfrm rot="2917828" flipH="1">
            <a:off x="2902907" y="1916775"/>
            <a:ext cx="392393" cy="374939"/>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82" name="グラフィックス 381" descr="トロフィー 単色塗りつぶし">
            <a:extLst>
              <a:ext uri="{FF2B5EF4-FFF2-40B4-BE49-F238E27FC236}">
                <a16:creationId xmlns:a16="http://schemas.microsoft.com/office/drawing/2014/main" id="{4ABFBDC0-48DB-510F-36CC-2ADE2F30CE2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16996" y="2194567"/>
            <a:ext cx="566898" cy="566898"/>
          </a:xfrm>
          <a:prstGeom prst="rect">
            <a:avLst/>
          </a:prstGeom>
        </p:spPr>
      </p:pic>
      <p:sp>
        <p:nvSpPr>
          <p:cNvPr id="383" name="円柱 382">
            <a:extLst>
              <a:ext uri="{FF2B5EF4-FFF2-40B4-BE49-F238E27FC236}">
                <a16:creationId xmlns:a16="http://schemas.microsoft.com/office/drawing/2014/main" id="{788FF67C-7DB5-14EE-DB93-0752A1BE4772}"/>
              </a:ext>
            </a:extLst>
          </p:cNvPr>
          <p:cNvSpPr/>
          <p:nvPr/>
        </p:nvSpPr>
        <p:spPr>
          <a:xfrm>
            <a:off x="3789016" y="2082266"/>
            <a:ext cx="163087" cy="920529"/>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84" name="円柱 383">
            <a:extLst>
              <a:ext uri="{FF2B5EF4-FFF2-40B4-BE49-F238E27FC236}">
                <a16:creationId xmlns:a16="http://schemas.microsoft.com/office/drawing/2014/main" id="{AE86C1E8-6956-C32F-723D-18CF627F8C6B}"/>
              </a:ext>
            </a:extLst>
          </p:cNvPr>
          <p:cNvSpPr/>
          <p:nvPr/>
        </p:nvSpPr>
        <p:spPr>
          <a:xfrm rot="2292789">
            <a:off x="2372236" y="2125042"/>
            <a:ext cx="163087" cy="920529"/>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386" name="グラフィックス 385" descr="男性 単色塗りつぶし">
            <a:extLst>
              <a:ext uri="{FF2B5EF4-FFF2-40B4-BE49-F238E27FC236}">
                <a16:creationId xmlns:a16="http://schemas.microsoft.com/office/drawing/2014/main" id="{A0C77AC8-4F93-D619-F53D-250801315F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85095" y="1729777"/>
            <a:ext cx="1625509" cy="1625509"/>
          </a:xfrm>
          <a:prstGeom prst="rect">
            <a:avLst/>
          </a:prstGeom>
        </p:spPr>
      </p:pic>
      <p:pic>
        <p:nvPicPr>
          <p:cNvPr id="387" name="グラフィックス 386" descr="男性 単色塗りつぶし">
            <a:extLst>
              <a:ext uri="{FF2B5EF4-FFF2-40B4-BE49-F238E27FC236}">
                <a16:creationId xmlns:a16="http://schemas.microsoft.com/office/drawing/2014/main" id="{DFE3DBF6-23EF-5CA3-7956-85325B5D00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810" y="2083288"/>
            <a:ext cx="1625509" cy="1625509"/>
          </a:xfrm>
          <a:prstGeom prst="rect">
            <a:avLst/>
          </a:prstGeom>
        </p:spPr>
      </p:pic>
      <p:pic>
        <p:nvPicPr>
          <p:cNvPr id="388" name="グラフィックス 387" descr="男性 単色塗りつぶし">
            <a:extLst>
              <a:ext uri="{FF2B5EF4-FFF2-40B4-BE49-F238E27FC236}">
                <a16:creationId xmlns:a16="http://schemas.microsoft.com/office/drawing/2014/main" id="{359F7432-B60F-ACD2-76E9-52DB509847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8848" y="1799839"/>
            <a:ext cx="1625509" cy="1625509"/>
          </a:xfrm>
          <a:prstGeom prst="rect">
            <a:avLst/>
          </a:prstGeom>
        </p:spPr>
      </p:pic>
      <p:sp>
        <p:nvSpPr>
          <p:cNvPr id="389" name="テキスト ボックス 388">
            <a:extLst>
              <a:ext uri="{FF2B5EF4-FFF2-40B4-BE49-F238E27FC236}">
                <a16:creationId xmlns:a16="http://schemas.microsoft.com/office/drawing/2014/main" id="{ED8DC324-B8F4-6313-AF6F-2B82D2D20F27}"/>
              </a:ext>
            </a:extLst>
          </p:cNvPr>
          <p:cNvSpPr txBox="1"/>
          <p:nvPr/>
        </p:nvSpPr>
        <p:spPr>
          <a:xfrm>
            <a:off x="459415" y="4404051"/>
            <a:ext cx="3292785" cy="584775"/>
          </a:xfrm>
          <a:prstGeom prst="rect">
            <a:avLst/>
          </a:prstGeom>
          <a:noFill/>
        </p:spPr>
        <p:txBody>
          <a:bodyPr wrap="square" rtlCol="0">
            <a:spAutoFit/>
          </a:bodyPr>
          <a:lstStyle/>
          <a:p>
            <a:r>
              <a:rPr kumimoji="1" lang="ja-JP" altLang="en-US" sz="1600" dirty="0"/>
              <a:t>●</a:t>
            </a:r>
            <a:r>
              <a:rPr kumimoji="1" lang="en-US" altLang="ja-JP" sz="1600" dirty="0"/>
              <a:t>A</a:t>
            </a:r>
            <a:r>
              <a:rPr kumimoji="1" lang="ja-JP" altLang="en-US" sz="1600" dirty="0"/>
              <a:t>から順番に火をつける</a:t>
            </a:r>
            <a:endParaRPr kumimoji="1" lang="en-US" altLang="ja-JP" sz="1600" dirty="0"/>
          </a:p>
          <a:p>
            <a:r>
              <a:rPr kumimoji="1" lang="ja-JP" altLang="en-US" sz="1600" dirty="0"/>
              <a:t>●</a:t>
            </a:r>
          </a:p>
        </p:txBody>
      </p:sp>
      <p:sp>
        <p:nvSpPr>
          <p:cNvPr id="390" name="テキスト ボックス 389">
            <a:extLst>
              <a:ext uri="{FF2B5EF4-FFF2-40B4-BE49-F238E27FC236}">
                <a16:creationId xmlns:a16="http://schemas.microsoft.com/office/drawing/2014/main" id="{271FBA27-5967-EDCE-2DC4-973150F4CA46}"/>
              </a:ext>
            </a:extLst>
          </p:cNvPr>
          <p:cNvSpPr txBox="1"/>
          <p:nvPr/>
        </p:nvSpPr>
        <p:spPr>
          <a:xfrm>
            <a:off x="3729878" y="1443956"/>
            <a:ext cx="1565892" cy="261610"/>
          </a:xfrm>
          <a:prstGeom prst="rect">
            <a:avLst/>
          </a:prstGeom>
          <a:noFill/>
        </p:spPr>
        <p:txBody>
          <a:bodyPr vert="horz" wrap="square" rtlCol="0">
            <a:spAutoFit/>
          </a:bodyPr>
          <a:lstStyle/>
          <a:p>
            <a:r>
              <a:rPr kumimoji="1" lang="ja-JP" altLang="en-US" sz="1100" dirty="0"/>
              <a:t>炬火ランナー🅱</a:t>
            </a:r>
          </a:p>
        </p:txBody>
      </p:sp>
      <p:sp>
        <p:nvSpPr>
          <p:cNvPr id="391" name="テキスト ボックス 390">
            <a:extLst>
              <a:ext uri="{FF2B5EF4-FFF2-40B4-BE49-F238E27FC236}">
                <a16:creationId xmlns:a16="http://schemas.microsoft.com/office/drawing/2014/main" id="{A6339639-720B-C80D-6850-26997E7FA092}"/>
              </a:ext>
            </a:extLst>
          </p:cNvPr>
          <p:cNvSpPr txBox="1"/>
          <p:nvPr/>
        </p:nvSpPr>
        <p:spPr>
          <a:xfrm>
            <a:off x="981411" y="1656615"/>
            <a:ext cx="1565892" cy="261610"/>
          </a:xfrm>
          <a:prstGeom prst="rect">
            <a:avLst/>
          </a:prstGeom>
          <a:noFill/>
        </p:spPr>
        <p:txBody>
          <a:bodyPr vert="horz" wrap="square" rtlCol="0">
            <a:spAutoFit/>
          </a:bodyPr>
          <a:lstStyle/>
          <a:p>
            <a:r>
              <a:rPr kumimoji="1" lang="ja-JP" altLang="en-US" sz="1100" dirty="0"/>
              <a:t>炬火ランナー🅰</a:t>
            </a:r>
          </a:p>
        </p:txBody>
      </p:sp>
      <p:sp>
        <p:nvSpPr>
          <p:cNvPr id="392" name="正方形/長方形 391">
            <a:extLst>
              <a:ext uri="{FF2B5EF4-FFF2-40B4-BE49-F238E27FC236}">
                <a16:creationId xmlns:a16="http://schemas.microsoft.com/office/drawing/2014/main" id="{C5D0920D-1AEF-C6CB-C542-E82FBAE862A4}"/>
              </a:ext>
            </a:extLst>
          </p:cNvPr>
          <p:cNvSpPr/>
          <p:nvPr/>
        </p:nvSpPr>
        <p:spPr>
          <a:xfrm>
            <a:off x="6496136" y="5155451"/>
            <a:ext cx="778217" cy="812118"/>
          </a:xfrm>
          <a:prstGeom prst="rect">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393" name="グラフィックス 392" descr="男性 単色塗りつぶし">
            <a:extLst>
              <a:ext uri="{FF2B5EF4-FFF2-40B4-BE49-F238E27FC236}">
                <a16:creationId xmlns:a16="http://schemas.microsoft.com/office/drawing/2014/main" id="{48828418-3717-A624-7E24-6C5157DBD2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85234" y="4339852"/>
            <a:ext cx="1625509" cy="1625509"/>
          </a:xfrm>
          <a:prstGeom prst="rect">
            <a:avLst/>
          </a:prstGeom>
        </p:spPr>
      </p:pic>
      <p:sp>
        <p:nvSpPr>
          <p:cNvPr id="394" name="涙形 393">
            <a:extLst>
              <a:ext uri="{FF2B5EF4-FFF2-40B4-BE49-F238E27FC236}">
                <a16:creationId xmlns:a16="http://schemas.microsoft.com/office/drawing/2014/main" id="{6A2EE790-6A3F-FA80-6B6E-C05BBA9D97F4}"/>
              </a:ext>
            </a:extLst>
          </p:cNvPr>
          <p:cNvSpPr/>
          <p:nvPr/>
        </p:nvSpPr>
        <p:spPr>
          <a:xfrm rot="2917828" flipH="1">
            <a:off x="6687707" y="4394096"/>
            <a:ext cx="392393" cy="374939"/>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95" name="グラフィックス 394" descr="トロフィー 単色塗りつぶし">
            <a:extLst>
              <a:ext uri="{FF2B5EF4-FFF2-40B4-BE49-F238E27FC236}">
                <a16:creationId xmlns:a16="http://schemas.microsoft.com/office/drawing/2014/main" id="{201849DB-357D-9C8B-75A6-B6CBE7B624F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01796" y="4671888"/>
            <a:ext cx="566898" cy="566898"/>
          </a:xfrm>
          <a:prstGeom prst="rect">
            <a:avLst/>
          </a:prstGeom>
        </p:spPr>
      </p:pic>
      <p:sp>
        <p:nvSpPr>
          <p:cNvPr id="396" name="円柱 395">
            <a:extLst>
              <a:ext uri="{FF2B5EF4-FFF2-40B4-BE49-F238E27FC236}">
                <a16:creationId xmlns:a16="http://schemas.microsoft.com/office/drawing/2014/main" id="{DE5B4FB6-0049-A083-45E7-1ABDBC8519B3}"/>
              </a:ext>
            </a:extLst>
          </p:cNvPr>
          <p:cNvSpPr/>
          <p:nvPr/>
        </p:nvSpPr>
        <p:spPr>
          <a:xfrm rot="19203164">
            <a:off x="7331958" y="4450561"/>
            <a:ext cx="163087" cy="920529"/>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97" name="円柱 396">
            <a:extLst>
              <a:ext uri="{FF2B5EF4-FFF2-40B4-BE49-F238E27FC236}">
                <a16:creationId xmlns:a16="http://schemas.microsoft.com/office/drawing/2014/main" id="{CC027A8E-9027-C9F7-886B-D3604DB3AA94}"/>
              </a:ext>
            </a:extLst>
          </p:cNvPr>
          <p:cNvSpPr/>
          <p:nvPr/>
        </p:nvSpPr>
        <p:spPr>
          <a:xfrm>
            <a:off x="5698225" y="4530906"/>
            <a:ext cx="163087" cy="920529"/>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pic>
        <p:nvPicPr>
          <p:cNvPr id="398" name="グラフィックス 397" descr="男性 単色塗りつぶし">
            <a:extLst>
              <a:ext uri="{FF2B5EF4-FFF2-40B4-BE49-F238E27FC236}">
                <a16:creationId xmlns:a16="http://schemas.microsoft.com/office/drawing/2014/main" id="{6328D579-877B-F3D3-DC18-700CD5827A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69027" y="4037107"/>
            <a:ext cx="1625509" cy="1625509"/>
          </a:xfrm>
          <a:prstGeom prst="rect">
            <a:avLst/>
          </a:prstGeom>
        </p:spPr>
      </p:pic>
      <p:pic>
        <p:nvPicPr>
          <p:cNvPr id="400" name="グラフィックス 399" descr="男性 単色塗りつぶし">
            <a:extLst>
              <a:ext uri="{FF2B5EF4-FFF2-40B4-BE49-F238E27FC236}">
                <a16:creationId xmlns:a16="http://schemas.microsoft.com/office/drawing/2014/main" id="{185647F1-0044-B652-F081-929D08E660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36102" y="4573328"/>
            <a:ext cx="1625509" cy="1625509"/>
          </a:xfrm>
          <a:prstGeom prst="rect">
            <a:avLst/>
          </a:prstGeom>
        </p:spPr>
      </p:pic>
      <p:sp>
        <p:nvSpPr>
          <p:cNvPr id="402" name="テキスト ボックス 401">
            <a:extLst>
              <a:ext uri="{FF2B5EF4-FFF2-40B4-BE49-F238E27FC236}">
                <a16:creationId xmlns:a16="http://schemas.microsoft.com/office/drawing/2014/main" id="{EC436C3C-9BFB-C9F2-1411-CF7521716D84}"/>
              </a:ext>
            </a:extLst>
          </p:cNvPr>
          <p:cNvSpPr txBox="1"/>
          <p:nvPr/>
        </p:nvSpPr>
        <p:spPr>
          <a:xfrm>
            <a:off x="8097988" y="3724818"/>
            <a:ext cx="1565892" cy="261610"/>
          </a:xfrm>
          <a:prstGeom prst="rect">
            <a:avLst/>
          </a:prstGeom>
          <a:noFill/>
        </p:spPr>
        <p:txBody>
          <a:bodyPr vert="horz" wrap="square" rtlCol="0">
            <a:spAutoFit/>
          </a:bodyPr>
          <a:lstStyle/>
          <a:p>
            <a:r>
              <a:rPr kumimoji="1" lang="ja-JP" altLang="en-US" sz="1100" dirty="0"/>
              <a:t>炬火ランナー🅱</a:t>
            </a:r>
          </a:p>
        </p:txBody>
      </p:sp>
      <p:sp>
        <p:nvSpPr>
          <p:cNvPr id="403" name="テキスト ボックス 402">
            <a:extLst>
              <a:ext uri="{FF2B5EF4-FFF2-40B4-BE49-F238E27FC236}">
                <a16:creationId xmlns:a16="http://schemas.microsoft.com/office/drawing/2014/main" id="{AF5619A1-AB22-180F-B0C2-911B8A970B89}"/>
              </a:ext>
            </a:extLst>
          </p:cNvPr>
          <p:cNvSpPr txBox="1"/>
          <p:nvPr/>
        </p:nvSpPr>
        <p:spPr>
          <a:xfrm>
            <a:off x="4493630" y="3807437"/>
            <a:ext cx="1565892" cy="261610"/>
          </a:xfrm>
          <a:prstGeom prst="rect">
            <a:avLst/>
          </a:prstGeom>
          <a:noFill/>
        </p:spPr>
        <p:txBody>
          <a:bodyPr vert="horz" wrap="square" rtlCol="0">
            <a:spAutoFit/>
          </a:bodyPr>
          <a:lstStyle/>
          <a:p>
            <a:r>
              <a:rPr kumimoji="1" lang="ja-JP" altLang="en-US" sz="1100" dirty="0"/>
              <a:t>炬火ランナー🅰</a:t>
            </a:r>
          </a:p>
        </p:txBody>
      </p:sp>
      <p:sp>
        <p:nvSpPr>
          <p:cNvPr id="404" name="涙形 403">
            <a:extLst>
              <a:ext uri="{FF2B5EF4-FFF2-40B4-BE49-F238E27FC236}">
                <a16:creationId xmlns:a16="http://schemas.microsoft.com/office/drawing/2014/main" id="{C2C997E0-E6AE-53F4-9C90-213CA41FD13E}"/>
              </a:ext>
            </a:extLst>
          </p:cNvPr>
          <p:cNvSpPr/>
          <p:nvPr/>
        </p:nvSpPr>
        <p:spPr>
          <a:xfrm rot="2917828" flipH="1">
            <a:off x="5592967" y="4193852"/>
            <a:ext cx="392393" cy="374939"/>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87893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正方形/長方形 92">
            <a:extLst>
              <a:ext uri="{FF2B5EF4-FFF2-40B4-BE49-F238E27FC236}">
                <a16:creationId xmlns:a16="http://schemas.microsoft.com/office/drawing/2014/main" id="{3DF05E19-D011-6841-13FE-A54BAC13D6A6}"/>
              </a:ext>
            </a:extLst>
          </p:cNvPr>
          <p:cNvSpPr/>
          <p:nvPr/>
        </p:nvSpPr>
        <p:spPr>
          <a:xfrm>
            <a:off x="4540448" y="1035809"/>
            <a:ext cx="2473911" cy="1854336"/>
          </a:xfrm>
          <a:prstGeom prst="rect">
            <a:avLst/>
          </a:prstGeom>
          <a:solidFill>
            <a:srgbClr val="FF5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4" name="グループ化 3">
            <a:extLst>
              <a:ext uri="{FF2B5EF4-FFF2-40B4-BE49-F238E27FC236}">
                <a16:creationId xmlns:a16="http://schemas.microsoft.com/office/drawing/2014/main" id="{1FC04D2E-93F7-CA51-C588-70EA8434BA0C}"/>
              </a:ext>
            </a:extLst>
          </p:cNvPr>
          <p:cNvGrpSpPr/>
          <p:nvPr/>
        </p:nvGrpSpPr>
        <p:grpSpPr>
          <a:xfrm>
            <a:off x="-327173" y="0"/>
            <a:ext cx="739775" cy="6858000"/>
            <a:chOff x="-177308" y="0"/>
            <a:chExt cx="739866" cy="2897823"/>
          </a:xfrm>
        </p:grpSpPr>
        <p:sp>
          <p:nvSpPr>
            <p:cNvPr id="5" name="フローチャート: 処理 4">
              <a:extLst>
                <a:ext uri="{FF2B5EF4-FFF2-40B4-BE49-F238E27FC236}">
                  <a16:creationId xmlns:a16="http://schemas.microsoft.com/office/drawing/2014/main" id="{B312B87C-6A54-8F38-19FB-F6F2CCAA61F4}"/>
                </a:ext>
              </a:extLst>
            </p:cNvPr>
            <p:cNvSpPr/>
            <p:nvPr/>
          </p:nvSpPr>
          <p:spPr>
            <a:xfrm rot="5400000">
              <a:off x="-1078683" y="1323250"/>
              <a:ext cx="2897823" cy="251324"/>
            </a:xfrm>
            <a:prstGeom prst="flowChart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6" name="テキスト ボックス 30">
              <a:extLst>
                <a:ext uri="{FF2B5EF4-FFF2-40B4-BE49-F238E27FC236}">
                  <a16:creationId xmlns:a16="http://schemas.microsoft.com/office/drawing/2014/main" id="{80993FDE-3644-6D34-26C3-6A2053719980}"/>
                </a:ext>
              </a:extLst>
            </p:cNvPr>
            <p:cNvSpPr txBox="1"/>
            <p:nvPr/>
          </p:nvSpPr>
          <p:spPr>
            <a:xfrm>
              <a:off x="-177308" y="1030334"/>
              <a:ext cx="739866" cy="434277"/>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琵琶湖側</a:t>
              </a:r>
              <a:endParaRPr lang="ja-JP" sz="1050" kern="100" dirty="0">
                <a:effectLst/>
                <a:latin typeface="+mn-ea"/>
                <a:cs typeface="Times New Roman" panose="02020603050405020304" pitchFamily="18" charset="0"/>
              </a:endParaRPr>
            </a:p>
          </p:txBody>
        </p:sp>
      </p:grpSp>
      <p:grpSp>
        <p:nvGrpSpPr>
          <p:cNvPr id="7" name="グループ化 6">
            <a:extLst>
              <a:ext uri="{FF2B5EF4-FFF2-40B4-BE49-F238E27FC236}">
                <a16:creationId xmlns:a16="http://schemas.microsoft.com/office/drawing/2014/main" id="{0B06520D-AE15-1A25-0956-AF099083F40D}"/>
              </a:ext>
            </a:extLst>
          </p:cNvPr>
          <p:cNvGrpSpPr/>
          <p:nvPr/>
        </p:nvGrpSpPr>
        <p:grpSpPr>
          <a:xfrm>
            <a:off x="9157620" y="-2"/>
            <a:ext cx="739775" cy="6857997"/>
            <a:chOff x="-158639" y="0"/>
            <a:chExt cx="739866" cy="2893832"/>
          </a:xfrm>
        </p:grpSpPr>
        <p:sp>
          <p:nvSpPr>
            <p:cNvPr id="8" name="フローチャート: 処理 7">
              <a:extLst>
                <a:ext uri="{FF2B5EF4-FFF2-40B4-BE49-F238E27FC236}">
                  <a16:creationId xmlns:a16="http://schemas.microsoft.com/office/drawing/2014/main" id="{AE0EDA9F-117D-027A-D277-07ED9F404EE5}"/>
                </a:ext>
              </a:extLst>
            </p:cNvPr>
            <p:cNvSpPr/>
            <p:nvPr/>
          </p:nvSpPr>
          <p:spPr>
            <a:xfrm rot="5400000">
              <a:off x="-1060723" y="1315788"/>
              <a:ext cx="2893832" cy="262255"/>
            </a:xfrm>
            <a:prstGeom prst="flowChartProcess">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9" name="テキスト ボックス 48">
              <a:extLst>
                <a:ext uri="{FF2B5EF4-FFF2-40B4-BE49-F238E27FC236}">
                  <a16:creationId xmlns:a16="http://schemas.microsoft.com/office/drawing/2014/main" id="{063E774C-7DDE-9867-2327-3C6D217C9CF5}"/>
                </a:ext>
              </a:extLst>
            </p:cNvPr>
            <p:cNvSpPr txBox="1"/>
            <p:nvPr/>
          </p:nvSpPr>
          <p:spPr>
            <a:xfrm>
              <a:off x="-158639" y="1263072"/>
              <a:ext cx="739866" cy="1504405"/>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山側</a:t>
              </a:r>
              <a:endParaRPr lang="ja-JP" sz="1050" kern="100" dirty="0">
                <a:effectLst/>
                <a:latin typeface="+mn-ea"/>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08A18E60-9E1C-BC09-8BBD-645FACA7D4BD}"/>
              </a:ext>
            </a:extLst>
          </p:cNvPr>
          <p:cNvGrpSpPr/>
          <p:nvPr/>
        </p:nvGrpSpPr>
        <p:grpSpPr>
          <a:xfrm>
            <a:off x="2668553" y="5457229"/>
            <a:ext cx="6097238" cy="369570"/>
            <a:chOff x="-1" y="62421"/>
            <a:chExt cx="6503651" cy="370114"/>
          </a:xfrm>
        </p:grpSpPr>
        <p:sp>
          <p:nvSpPr>
            <p:cNvPr id="11" name="正方形/長方形 10">
              <a:extLst>
                <a:ext uri="{FF2B5EF4-FFF2-40B4-BE49-F238E27FC236}">
                  <a16:creationId xmlns:a16="http://schemas.microsoft.com/office/drawing/2014/main" id="{DA15C844-0A42-E096-980D-DA62383F1677}"/>
                </a:ext>
              </a:extLst>
            </p:cNvPr>
            <p:cNvSpPr/>
            <p:nvPr/>
          </p:nvSpPr>
          <p:spPr>
            <a:xfrm>
              <a:off x="-1" y="97972"/>
              <a:ext cx="6503651" cy="17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テキスト ボックス 51">
              <a:extLst>
                <a:ext uri="{FF2B5EF4-FFF2-40B4-BE49-F238E27FC236}">
                  <a16:creationId xmlns:a16="http://schemas.microsoft.com/office/drawing/2014/main" id="{5BEFB666-DA1E-216F-0849-7AFEC32BCDDC}"/>
                </a:ext>
              </a:extLst>
            </p:cNvPr>
            <p:cNvSpPr txBox="1"/>
            <p:nvPr/>
          </p:nvSpPr>
          <p:spPr>
            <a:xfrm>
              <a:off x="5210452" y="62421"/>
              <a:ext cx="1275514" cy="37011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游明朝" panose="02020400000000000000" pitchFamily="18" charset="-128"/>
                  <a:ea typeface="BIZ UDゴシック" panose="020B0400000000000000" pitchFamily="49" charset="-128"/>
                  <a:cs typeface="Times New Roman" panose="02020603050405020304" pitchFamily="18" charset="0"/>
                </a:rPr>
                <a:t>スタートライン</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13" name="正方形/長方形 12">
            <a:extLst>
              <a:ext uri="{FF2B5EF4-FFF2-40B4-BE49-F238E27FC236}">
                <a16:creationId xmlns:a16="http://schemas.microsoft.com/office/drawing/2014/main" id="{685C7142-8306-03F0-FFD8-1B4CD1240827}"/>
              </a:ext>
            </a:extLst>
          </p:cNvPr>
          <p:cNvSpPr/>
          <p:nvPr/>
        </p:nvSpPr>
        <p:spPr>
          <a:xfrm>
            <a:off x="5068637" y="491689"/>
            <a:ext cx="1423758" cy="4601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正方形/長方形 13">
            <a:extLst>
              <a:ext uri="{FF2B5EF4-FFF2-40B4-BE49-F238E27FC236}">
                <a16:creationId xmlns:a16="http://schemas.microsoft.com/office/drawing/2014/main" id="{F3ACD33E-4333-ACF2-750A-E3793E6C060F}"/>
              </a:ext>
            </a:extLst>
          </p:cNvPr>
          <p:cNvSpPr/>
          <p:nvPr/>
        </p:nvSpPr>
        <p:spPr>
          <a:xfrm>
            <a:off x="5356450" y="2917830"/>
            <a:ext cx="931394" cy="4601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0" name="Rectangle 22">
            <a:extLst>
              <a:ext uri="{FF2B5EF4-FFF2-40B4-BE49-F238E27FC236}">
                <a16:creationId xmlns:a16="http://schemas.microsoft.com/office/drawing/2014/main" id="{B06435F8-8B31-95D7-B356-9E98AD917E66}"/>
              </a:ext>
            </a:extLst>
          </p:cNvPr>
          <p:cNvSpPr>
            <a:spLocks noChangeArrowheads="1"/>
          </p:cNvSpPr>
          <p:nvPr/>
        </p:nvSpPr>
        <p:spPr bwMode="auto">
          <a:xfrm>
            <a:off x="0" y="4572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69" name="正方形/長方形 68">
            <a:extLst>
              <a:ext uri="{FF2B5EF4-FFF2-40B4-BE49-F238E27FC236}">
                <a16:creationId xmlns:a16="http://schemas.microsoft.com/office/drawing/2014/main" id="{A70743EB-384D-4A34-57E6-5E182B717256}"/>
              </a:ext>
            </a:extLst>
          </p:cNvPr>
          <p:cNvSpPr/>
          <p:nvPr/>
        </p:nvSpPr>
        <p:spPr>
          <a:xfrm>
            <a:off x="8895294" y="5687190"/>
            <a:ext cx="830962" cy="11708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905AF6C5-A132-BA8C-2641-75C146C4D240}"/>
              </a:ext>
            </a:extLst>
          </p:cNvPr>
          <p:cNvSpPr txBox="1"/>
          <p:nvPr/>
        </p:nvSpPr>
        <p:spPr>
          <a:xfrm>
            <a:off x="9129590" y="5761481"/>
            <a:ext cx="353943" cy="1339114"/>
          </a:xfrm>
          <a:prstGeom prst="rect">
            <a:avLst/>
          </a:prstGeom>
          <a:noFill/>
        </p:spPr>
        <p:txBody>
          <a:bodyPr vert="eaVert" wrap="square" rtlCol="0">
            <a:spAutoFit/>
          </a:bodyPr>
          <a:lstStyle/>
          <a:p>
            <a:r>
              <a:rPr kumimoji="1" lang="ja-JP" altLang="en-US" sz="1100" dirty="0"/>
              <a:t>ボーイスカウト</a:t>
            </a:r>
          </a:p>
        </p:txBody>
      </p:sp>
      <p:sp>
        <p:nvSpPr>
          <p:cNvPr id="51" name="楕円 50">
            <a:extLst>
              <a:ext uri="{FF2B5EF4-FFF2-40B4-BE49-F238E27FC236}">
                <a16:creationId xmlns:a16="http://schemas.microsoft.com/office/drawing/2014/main" id="{542F8C81-F771-82B5-C31E-A7FB9E47F434}"/>
              </a:ext>
            </a:extLst>
          </p:cNvPr>
          <p:cNvSpPr/>
          <p:nvPr/>
        </p:nvSpPr>
        <p:spPr>
          <a:xfrm>
            <a:off x="4291300" y="2627420"/>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6" name="直線コネクタ 55">
            <a:extLst>
              <a:ext uri="{FF2B5EF4-FFF2-40B4-BE49-F238E27FC236}">
                <a16:creationId xmlns:a16="http://schemas.microsoft.com/office/drawing/2014/main" id="{925AF647-00BA-8767-8792-27442D867E19}"/>
              </a:ext>
            </a:extLst>
          </p:cNvPr>
          <p:cNvCxnSpPr>
            <a:cxnSpLocks/>
          </p:cNvCxnSpPr>
          <p:nvPr/>
        </p:nvCxnSpPr>
        <p:spPr>
          <a:xfrm flipV="1">
            <a:off x="2878473" y="2476072"/>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59" name="テキスト ボックス 58">
            <a:extLst>
              <a:ext uri="{FF2B5EF4-FFF2-40B4-BE49-F238E27FC236}">
                <a16:creationId xmlns:a16="http://schemas.microsoft.com/office/drawing/2014/main" id="{77F57EDF-366F-73BC-8009-D083DFD8CC2E}"/>
              </a:ext>
            </a:extLst>
          </p:cNvPr>
          <p:cNvSpPr txBox="1"/>
          <p:nvPr/>
        </p:nvSpPr>
        <p:spPr>
          <a:xfrm>
            <a:off x="7623474" y="3554871"/>
            <a:ext cx="701615" cy="276999"/>
          </a:xfrm>
          <a:prstGeom prst="rect">
            <a:avLst/>
          </a:prstGeom>
          <a:noFill/>
        </p:spPr>
        <p:txBody>
          <a:bodyPr wrap="square" rtlCol="0">
            <a:spAutoFit/>
          </a:bodyPr>
          <a:lstStyle/>
          <a:p>
            <a:r>
              <a:rPr kumimoji="1" lang="ja-JP" altLang="en-US" sz="1200" dirty="0"/>
              <a:t>来賓</a:t>
            </a:r>
          </a:p>
        </p:txBody>
      </p:sp>
      <p:sp>
        <p:nvSpPr>
          <p:cNvPr id="60" name="テキスト ボックス 59">
            <a:extLst>
              <a:ext uri="{FF2B5EF4-FFF2-40B4-BE49-F238E27FC236}">
                <a16:creationId xmlns:a16="http://schemas.microsoft.com/office/drawing/2014/main" id="{437851A4-44A6-45D3-81C4-B27E87327FA5}"/>
              </a:ext>
            </a:extLst>
          </p:cNvPr>
          <p:cNvSpPr txBox="1"/>
          <p:nvPr/>
        </p:nvSpPr>
        <p:spPr>
          <a:xfrm>
            <a:off x="3535815" y="3585906"/>
            <a:ext cx="1185734" cy="276999"/>
          </a:xfrm>
          <a:prstGeom prst="rect">
            <a:avLst/>
          </a:prstGeom>
          <a:noFill/>
        </p:spPr>
        <p:txBody>
          <a:bodyPr wrap="square" rtlCol="0">
            <a:spAutoFit/>
          </a:bodyPr>
          <a:lstStyle/>
          <a:p>
            <a:r>
              <a:rPr kumimoji="1" lang="ja-JP" altLang="en-US" sz="1200" dirty="0"/>
              <a:t>実行委員会</a:t>
            </a:r>
          </a:p>
        </p:txBody>
      </p:sp>
      <p:cxnSp>
        <p:nvCxnSpPr>
          <p:cNvPr id="61" name="直線コネクタ 60">
            <a:extLst>
              <a:ext uri="{FF2B5EF4-FFF2-40B4-BE49-F238E27FC236}">
                <a16:creationId xmlns:a16="http://schemas.microsoft.com/office/drawing/2014/main" id="{8CB788E9-DAE9-1D9F-252D-6B1C41BF44C3}"/>
              </a:ext>
            </a:extLst>
          </p:cNvPr>
          <p:cNvCxnSpPr>
            <a:cxnSpLocks/>
          </p:cNvCxnSpPr>
          <p:nvPr/>
        </p:nvCxnSpPr>
        <p:spPr>
          <a:xfrm flipV="1">
            <a:off x="3305060" y="2900912"/>
            <a:ext cx="962668" cy="825001"/>
          </a:xfrm>
          <a:prstGeom prst="line">
            <a:avLst/>
          </a:prstGeom>
          <a:ln w="76200"/>
        </p:spPr>
        <p:style>
          <a:lnRef idx="1">
            <a:schemeClr val="dk1"/>
          </a:lnRef>
          <a:fillRef idx="0">
            <a:schemeClr val="dk1"/>
          </a:fillRef>
          <a:effectRef idx="0">
            <a:schemeClr val="dk1"/>
          </a:effectRef>
          <a:fontRef idx="minor">
            <a:schemeClr val="tx1"/>
          </a:fontRef>
        </p:style>
      </p:cxnSp>
      <p:cxnSp>
        <p:nvCxnSpPr>
          <p:cNvPr id="62" name="直線コネクタ 61">
            <a:extLst>
              <a:ext uri="{FF2B5EF4-FFF2-40B4-BE49-F238E27FC236}">
                <a16:creationId xmlns:a16="http://schemas.microsoft.com/office/drawing/2014/main" id="{2FE1AE7D-B7A7-3FFB-FEFC-E78219B9D400}"/>
              </a:ext>
            </a:extLst>
          </p:cNvPr>
          <p:cNvCxnSpPr>
            <a:cxnSpLocks/>
          </p:cNvCxnSpPr>
          <p:nvPr/>
        </p:nvCxnSpPr>
        <p:spPr>
          <a:xfrm flipH="1" flipV="1">
            <a:off x="7115427" y="2652367"/>
            <a:ext cx="1250209" cy="1113210"/>
          </a:xfrm>
          <a:prstGeom prst="line">
            <a:avLst/>
          </a:prstGeom>
          <a:ln w="76200"/>
        </p:spPr>
        <p:style>
          <a:lnRef idx="1">
            <a:schemeClr val="dk1"/>
          </a:lnRef>
          <a:fillRef idx="0">
            <a:schemeClr val="dk1"/>
          </a:fillRef>
          <a:effectRef idx="0">
            <a:schemeClr val="dk1"/>
          </a:effectRef>
          <a:fontRef idx="minor">
            <a:schemeClr val="tx1"/>
          </a:fontRef>
        </p:style>
      </p:cxnSp>
      <p:grpSp>
        <p:nvGrpSpPr>
          <p:cNvPr id="70" name="グループ化 69">
            <a:extLst>
              <a:ext uri="{FF2B5EF4-FFF2-40B4-BE49-F238E27FC236}">
                <a16:creationId xmlns:a16="http://schemas.microsoft.com/office/drawing/2014/main" id="{FC1E1744-1062-36FE-8A80-37774073AD70}"/>
              </a:ext>
            </a:extLst>
          </p:cNvPr>
          <p:cNvGrpSpPr/>
          <p:nvPr/>
        </p:nvGrpSpPr>
        <p:grpSpPr>
          <a:xfrm>
            <a:off x="470899" y="2163575"/>
            <a:ext cx="701615" cy="1408827"/>
            <a:chOff x="470899" y="2163575"/>
            <a:chExt cx="701615" cy="1408827"/>
          </a:xfrm>
        </p:grpSpPr>
        <p:sp>
          <p:nvSpPr>
            <p:cNvPr id="73" name="正方形/長方形 72">
              <a:extLst>
                <a:ext uri="{FF2B5EF4-FFF2-40B4-BE49-F238E27FC236}">
                  <a16:creationId xmlns:a16="http://schemas.microsoft.com/office/drawing/2014/main" id="{DB9D40C7-638F-0636-911C-A5479376A6E2}"/>
                </a:ext>
              </a:extLst>
            </p:cNvPr>
            <p:cNvSpPr/>
            <p:nvPr/>
          </p:nvSpPr>
          <p:spPr>
            <a:xfrm>
              <a:off x="470899" y="2163575"/>
              <a:ext cx="701615" cy="140882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テキスト ボックス 74">
              <a:extLst>
                <a:ext uri="{FF2B5EF4-FFF2-40B4-BE49-F238E27FC236}">
                  <a16:creationId xmlns:a16="http://schemas.microsoft.com/office/drawing/2014/main" id="{D4BF3698-94E7-21DF-6369-634229CAA628}"/>
                </a:ext>
              </a:extLst>
            </p:cNvPr>
            <p:cNvSpPr txBox="1"/>
            <p:nvPr/>
          </p:nvSpPr>
          <p:spPr>
            <a:xfrm>
              <a:off x="647754" y="2266027"/>
              <a:ext cx="369332" cy="1268595"/>
            </a:xfrm>
            <a:prstGeom prst="rect">
              <a:avLst/>
            </a:prstGeom>
            <a:noFill/>
          </p:spPr>
          <p:txBody>
            <a:bodyPr vert="eaVert" wrap="square" rtlCol="0">
              <a:spAutoFit/>
            </a:bodyPr>
            <a:lstStyle/>
            <a:p>
              <a:r>
                <a:rPr kumimoji="1" lang="ja-JP" altLang="en-US" sz="1200" b="1" dirty="0">
                  <a:solidFill>
                    <a:sysClr val="windowText" lastClr="000000"/>
                  </a:solidFill>
                </a:rPr>
                <a:t>大津高　吹奏楽</a:t>
              </a:r>
            </a:p>
          </p:txBody>
        </p:sp>
      </p:grpSp>
      <p:pic>
        <p:nvPicPr>
          <p:cNvPr id="76" name="グラフィックス 75" descr="無線マイク 単色塗りつぶし">
            <a:extLst>
              <a:ext uri="{FF2B5EF4-FFF2-40B4-BE49-F238E27FC236}">
                <a16:creationId xmlns:a16="http://schemas.microsoft.com/office/drawing/2014/main" id="{2CCEFA07-62CF-DAEF-65C6-027A44216F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69987" y="3254328"/>
            <a:ext cx="247261" cy="247261"/>
          </a:xfrm>
          <a:prstGeom prst="rect">
            <a:avLst/>
          </a:prstGeom>
        </p:spPr>
      </p:pic>
      <p:sp>
        <p:nvSpPr>
          <p:cNvPr id="77" name="涙形 76">
            <a:extLst>
              <a:ext uri="{FF2B5EF4-FFF2-40B4-BE49-F238E27FC236}">
                <a16:creationId xmlns:a16="http://schemas.microsoft.com/office/drawing/2014/main" id="{BD3352D7-D773-D0BE-CCE0-89E7CA3BE33D}"/>
              </a:ext>
            </a:extLst>
          </p:cNvPr>
          <p:cNvSpPr/>
          <p:nvPr/>
        </p:nvSpPr>
        <p:spPr>
          <a:xfrm rot="2917828" flipH="1">
            <a:off x="5665472" y="2759875"/>
            <a:ext cx="212997" cy="193405"/>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8" name="グラフィックス 77" descr="トロフィー 単色塗りつぶし">
            <a:extLst>
              <a:ext uri="{FF2B5EF4-FFF2-40B4-BE49-F238E27FC236}">
                <a16:creationId xmlns:a16="http://schemas.microsoft.com/office/drawing/2014/main" id="{BAB54F14-EDD0-6AA4-4606-B9B2CA53D99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33592" y="2837570"/>
            <a:ext cx="487456" cy="487456"/>
          </a:xfrm>
          <a:prstGeom prst="rect">
            <a:avLst/>
          </a:prstGeom>
        </p:spPr>
      </p:pic>
      <p:pic>
        <p:nvPicPr>
          <p:cNvPr id="85" name="グラフィックス 84" descr="ランタン 単色塗りつぶし">
            <a:extLst>
              <a:ext uri="{FF2B5EF4-FFF2-40B4-BE49-F238E27FC236}">
                <a16:creationId xmlns:a16="http://schemas.microsoft.com/office/drawing/2014/main" id="{2481560C-7119-6992-7630-1F63625645B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17574" y="496333"/>
            <a:ext cx="325883" cy="325883"/>
          </a:xfrm>
          <a:prstGeom prst="rect">
            <a:avLst/>
          </a:prstGeom>
        </p:spPr>
      </p:pic>
      <p:grpSp>
        <p:nvGrpSpPr>
          <p:cNvPr id="86" name="グループ化 85">
            <a:extLst>
              <a:ext uri="{FF2B5EF4-FFF2-40B4-BE49-F238E27FC236}">
                <a16:creationId xmlns:a16="http://schemas.microsoft.com/office/drawing/2014/main" id="{C4E0C069-CB96-F0B6-7D02-7E0F186D454C}"/>
              </a:ext>
            </a:extLst>
          </p:cNvPr>
          <p:cNvGrpSpPr/>
          <p:nvPr/>
        </p:nvGrpSpPr>
        <p:grpSpPr>
          <a:xfrm>
            <a:off x="423032" y="5687190"/>
            <a:ext cx="2192372" cy="1170810"/>
            <a:chOff x="423032" y="5687190"/>
            <a:chExt cx="2192372" cy="1170810"/>
          </a:xfrm>
        </p:grpSpPr>
        <p:sp>
          <p:nvSpPr>
            <p:cNvPr id="87" name="正方形/長方形 86">
              <a:extLst>
                <a:ext uri="{FF2B5EF4-FFF2-40B4-BE49-F238E27FC236}">
                  <a16:creationId xmlns:a16="http://schemas.microsoft.com/office/drawing/2014/main" id="{DF386606-0C7D-F0EB-7818-CF42899753F0}"/>
                </a:ext>
              </a:extLst>
            </p:cNvPr>
            <p:cNvSpPr/>
            <p:nvPr/>
          </p:nvSpPr>
          <p:spPr>
            <a:xfrm>
              <a:off x="423032" y="5687190"/>
              <a:ext cx="2192372" cy="11708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テキスト ボックス 87">
              <a:extLst>
                <a:ext uri="{FF2B5EF4-FFF2-40B4-BE49-F238E27FC236}">
                  <a16:creationId xmlns:a16="http://schemas.microsoft.com/office/drawing/2014/main" id="{030EFF96-2F4D-1B3C-0411-54135F6C3FAB}"/>
                </a:ext>
              </a:extLst>
            </p:cNvPr>
            <p:cNvSpPr txBox="1"/>
            <p:nvPr/>
          </p:nvSpPr>
          <p:spPr>
            <a:xfrm>
              <a:off x="1269688" y="6134095"/>
              <a:ext cx="1030071" cy="276999"/>
            </a:xfrm>
            <a:prstGeom prst="rect">
              <a:avLst/>
            </a:prstGeom>
            <a:noFill/>
          </p:spPr>
          <p:txBody>
            <a:bodyPr wrap="square" rtlCol="0">
              <a:spAutoFit/>
            </a:bodyPr>
            <a:lstStyle/>
            <a:p>
              <a:r>
                <a:rPr kumimoji="1" lang="ja-JP" altLang="en-US" sz="1200" dirty="0"/>
                <a:t>観客</a:t>
              </a:r>
            </a:p>
          </p:txBody>
        </p:sp>
      </p:grpSp>
      <p:sp>
        <p:nvSpPr>
          <p:cNvPr id="63" name="楕円 62">
            <a:extLst>
              <a:ext uri="{FF2B5EF4-FFF2-40B4-BE49-F238E27FC236}">
                <a16:creationId xmlns:a16="http://schemas.microsoft.com/office/drawing/2014/main" id="{1D5B2138-828F-C662-FC14-B7E64705E1B5}"/>
              </a:ext>
            </a:extLst>
          </p:cNvPr>
          <p:cNvSpPr/>
          <p:nvPr/>
        </p:nvSpPr>
        <p:spPr>
          <a:xfrm>
            <a:off x="9348814" y="5387747"/>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小谷</a:t>
            </a:r>
          </a:p>
        </p:txBody>
      </p:sp>
      <p:grpSp>
        <p:nvGrpSpPr>
          <p:cNvPr id="64" name="グループ化 63">
            <a:extLst>
              <a:ext uri="{FF2B5EF4-FFF2-40B4-BE49-F238E27FC236}">
                <a16:creationId xmlns:a16="http://schemas.microsoft.com/office/drawing/2014/main" id="{C01C5FAB-D231-02E1-042A-50F9543C3243}"/>
              </a:ext>
            </a:extLst>
          </p:cNvPr>
          <p:cNvGrpSpPr/>
          <p:nvPr/>
        </p:nvGrpSpPr>
        <p:grpSpPr>
          <a:xfrm>
            <a:off x="8870139" y="4061236"/>
            <a:ext cx="353943" cy="1924441"/>
            <a:chOff x="8870139" y="4061236"/>
            <a:chExt cx="353943" cy="1924441"/>
          </a:xfrm>
        </p:grpSpPr>
        <p:sp>
          <p:nvSpPr>
            <p:cNvPr id="66" name="テキスト ボックス 65">
              <a:extLst>
                <a:ext uri="{FF2B5EF4-FFF2-40B4-BE49-F238E27FC236}">
                  <a16:creationId xmlns:a16="http://schemas.microsoft.com/office/drawing/2014/main" id="{3786B729-8404-E5E1-DF6A-9F27B4A58A41}"/>
                </a:ext>
              </a:extLst>
            </p:cNvPr>
            <p:cNvSpPr txBox="1"/>
            <p:nvPr/>
          </p:nvSpPr>
          <p:spPr>
            <a:xfrm>
              <a:off x="8870139" y="4061236"/>
              <a:ext cx="353943" cy="1855835"/>
            </a:xfrm>
            <a:prstGeom prst="rect">
              <a:avLst/>
            </a:prstGeom>
            <a:noFill/>
          </p:spPr>
          <p:txBody>
            <a:bodyPr vert="eaVert" wrap="square" rtlCol="0">
              <a:spAutoFit/>
            </a:bodyPr>
            <a:lstStyle/>
            <a:p>
              <a:r>
                <a:rPr kumimoji="1" lang="ja-JP" altLang="en-US" sz="1100" dirty="0"/>
                <a:t>ボーイスカウト（子代表）</a:t>
              </a:r>
            </a:p>
          </p:txBody>
        </p:sp>
        <p:sp>
          <p:nvSpPr>
            <p:cNvPr id="89" name="楕円 88">
              <a:extLst>
                <a:ext uri="{FF2B5EF4-FFF2-40B4-BE49-F238E27FC236}">
                  <a16:creationId xmlns:a16="http://schemas.microsoft.com/office/drawing/2014/main" id="{B394A6ED-D429-9B36-CD2A-6799AB9BFF04}"/>
                </a:ext>
              </a:extLst>
            </p:cNvPr>
            <p:cNvSpPr/>
            <p:nvPr/>
          </p:nvSpPr>
          <p:spPr>
            <a:xfrm>
              <a:off x="8940044" y="5755930"/>
              <a:ext cx="251294" cy="229747"/>
            </a:xfrm>
            <a:prstGeom prst="ellipse">
              <a:avLst/>
            </a:prstGeom>
            <a:solidFill>
              <a:srgbClr val="0070C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9" name="テキスト ボックス 78">
            <a:extLst>
              <a:ext uri="{FF2B5EF4-FFF2-40B4-BE49-F238E27FC236}">
                <a16:creationId xmlns:a16="http://schemas.microsoft.com/office/drawing/2014/main" id="{DCD1D6F2-22F7-0AAA-A718-211718311F97}"/>
              </a:ext>
            </a:extLst>
          </p:cNvPr>
          <p:cNvSpPr txBox="1"/>
          <p:nvPr/>
        </p:nvSpPr>
        <p:spPr>
          <a:xfrm>
            <a:off x="6809371" y="4310885"/>
            <a:ext cx="1661863" cy="430887"/>
          </a:xfrm>
          <a:prstGeom prst="rect">
            <a:avLst/>
          </a:prstGeom>
          <a:noFill/>
        </p:spPr>
        <p:txBody>
          <a:bodyPr vert="horz" wrap="square" rtlCol="0">
            <a:spAutoFit/>
          </a:bodyPr>
          <a:lstStyle/>
          <a:p>
            <a:r>
              <a:rPr kumimoji="1" lang="ja-JP" altLang="en-US" sz="1100" dirty="0"/>
              <a:t>サポートランナー</a:t>
            </a:r>
            <a:endParaRPr kumimoji="1" lang="en-US" altLang="ja-JP" sz="1100" dirty="0"/>
          </a:p>
          <a:p>
            <a:r>
              <a:rPr kumimoji="1" lang="ja-JP" altLang="en-US" sz="1100" dirty="0"/>
              <a:t>（ランタン）</a:t>
            </a:r>
          </a:p>
        </p:txBody>
      </p:sp>
      <p:grpSp>
        <p:nvGrpSpPr>
          <p:cNvPr id="82" name="グループ化 81">
            <a:extLst>
              <a:ext uri="{FF2B5EF4-FFF2-40B4-BE49-F238E27FC236}">
                <a16:creationId xmlns:a16="http://schemas.microsoft.com/office/drawing/2014/main" id="{8E3D2C13-5396-DBF6-63C7-1063F493923C}"/>
              </a:ext>
            </a:extLst>
          </p:cNvPr>
          <p:cNvGrpSpPr/>
          <p:nvPr/>
        </p:nvGrpSpPr>
        <p:grpSpPr>
          <a:xfrm>
            <a:off x="7536204" y="4950962"/>
            <a:ext cx="360762" cy="261610"/>
            <a:chOff x="6850547" y="4976362"/>
            <a:chExt cx="360762" cy="261610"/>
          </a:xfrm>
        </p:grpSpPr>
        <p:sp>
          <p:nvSpPr>
            <p:cNvPr id="94" name="楕円 93">
              <a:extLst>
                <a:ext uri="{FF2B5EF4-FFF2-40B4-BE49-F238E27FC236}">
                  <a16:creationId xmlns:a16="http://schemas.microsoft.com/office/drawing/2014/main" id="{991CDED2-7D78-7C4D-CA1B-AF100D0C1438}"/>
                </a:ext>
              </a:extLst>
            </p:cNvPr>
            <p:cNvSpPr/>
            <p:nvPr/>
          </p:nvSpPr>
          <p:spPr>
            <a:xfrm>
              <a:off x="6878061" y="4976463"/>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95" name="テキスト ボックス 94">
              <a:extLst>
                <a:ext uri="{FF2B5EF4-FFF2-40B4-BE49-F238E27FC236}">
                  <a16:creationId xmlns:a16="http://schemas.microsoft.com/office/drawing/2014/main" id="{A24A01AE-D138-2001-4FCD-AFD20BD98DA6}"/>
                </a:ext>
              </a:extLst>
            </p:cNvPr>
            <p:cNvSpPr txBox="1"/>
            <p:nvPr/>
          </p:nvSpPr>
          <p:spPr>
            <a:xfrm>
              <a:off x="6850547" y="4976362"/>
              <a:ext cx="360762" cy="261610"/>
            </a:xfrm>
            <a:prstGeom prst="rect">
              <a:avLst/>
            </a:prstGeom>
            <a:noFill/>
          </p:spPr>
          <p:txBody>
            <a:bodyPr vert="horz" wrap="square" rtlCol="0">
              <a:spAutoFit/>
            </a:bodyPr>
            <a:lstStyle/>
            <a:p>
              <a:r>
                <a:rPr kumimoji="1" lang="ja-JP" altLang="en-US" sz="1100" b="1" dirty="0"/>
                <a:t>親</a:t>
              </a:r>
            </a:p>
          </p:txBody>
        </p:sp>
      </p:grpSp>
      <p:grpSp>
        <p:nvGrpSpPr>
          <p:cNvPr id="96" name="グループ化 95">
            <a:extLst>
              <a:ext uri="{FF2B5EF4-FFF2-40B4-BE49-F238E27FC236}">
                <a16:creationId xmlns:a16="http://schemas.microsoft.com/office/drawing/2014/main" id="{7BCC5DD7-3AAE-0F94-2316-FC5FDBF85ACC}"/>
              </a:ext>
            </a:extLst>
          </p:cNvPr>
          <p:cNvGrpSpPr/>
          <p:nvPr/>
        </p:nvGrpSpPr>
        <p:grpSpPr>
          <a:xfrm>
            <a:off x="6879189" y="4935740"/>
            <a:ext cx="536527" cy="382978"/>
            <a:chOff x="7347497" y="4973573"/>
            <a:chExt cx="536527" cy="382978"/>
          </a:xfrm>
        </p:grpSpPr>
        <p:sp>
          <p:nvSpPr>
            <p:cNvPr id="97" name="楕円 96">
              <a:extLst>
                <a:ext uri="{FF2B5EF4-FFF2-40B4-BE49-F238E27FC236}">
                  <a16:creationId xmlns:a16="http://schemas.microsoft.com/office/drawing/2014/main" id="{605EBB98-9F48-90D0-6E91-492EE23BD929}"/>
                </a:ext>
              </a:extLst>
            </p:cNvPr>
            <p:cNvSpPr/>
            <p:nvPr/>
          </p:nvSpPr>
          <p:spPr>
            <a:xfrm>
              <a:off x="7377744" y="4973573"/>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98" name="テキスト ボックス 97">
              <a:extLst>
                <a:ext uri="{FF2B5EF4-FFF2-40B4-BE49-F238E27FC236}">
                  <a16:creationId xmlns:a16="http://schemas.microsoft.com/office/drawing/2014/main" id="{BD3AC6FA-CEBD-3300-F5B2-6C9F641BDFF0}"/>
                </a:ext>
              </a:extLst>
            </p:cNvPr>
            <p:cNvSpPr txBox="1"/>
            <p:nvPr/>
          </p:nvSpPr>
          <p:spPr>
            <a:xfrm>
              <a:off x="7347497" y="4989062"/>
              <a:ext cx="351420" cy="261610"/>
            </a:xfrm>
            <a:prstGeom prst="rect">
              <a:avLst/>
            </a:prstGeom>
            <a:noFill/>
          </p:spPr>
          <p:txBody>
            <a:bodyPr vert="horz" wrap="square" rtlCol="0">
              <a:spAutoFit/>
            </a:bodyPr>
            <a:lstStyle/>
            <a:p>
              <a:r>
                <a:rPr kumimoji="1" lang="ja-JP" altLang="en-US" sz="1100" b="1" dirty="0"/>
                <a:t>子</a:t>
              </a:r>
            </a:p>
          </p:txBody>
        </p:sp>
        <p:pic>
          <p:nvPicPr>
            <p:cNvPr id="99" name="グラフィックス 98" descr="ランタン 単色塗りつぶし">
              <a:extLst>
                <a:ext uri="{FF2B5EF4-FFF2-40B4-BE49-F238E27FC236}">
                  <a16:creationId xmlns:a16="http://schemas.microsoft.com/office/drawing/2014/main" id="{5A49541B-A6D1-D4B2-5F63-BC08EA6281E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558141" y="5030668"/>
              <a:ext cx="325883" cy="325883"/>
            </a:xfrm>
            <a:prstGeom prst="rect">
              <a:avLst/>
            </a:prstGeom>
          </p:spPr>
        </p:pic>
      </p:grpSp>
      <p:sp>
        <p:nvSpPr>
          <p:cNvPr id="100" name="円柱 99">
            <a:extLst>
              <a:ext uri="{FF2B5EF4-FFF2-40B4-BE49-F238E27FC236}">
                <a16:creationId xmlns:a16="http://schemas.microsoft.com/office/drawing/2014/main" id="{A94B1767-A929-8D64-1BFA-4D615F5462B5}"/>
              </a:ext>
            </a:extLst>
          </p:cNvPr>
          <p:cNvSpPr/>
          <p:nvPr/>
        </p:nvSpPr>
        <p:spPr>
          <a:xfrm>
            <a:off x="3950150" y="4571371"/>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01" name="円柱 100">
            <a:extLst>
              <a:ext uri="{FF2B5EF4-FFF2-40B4-BE49-F238E27FC236}">
                <a16:creationId xmlns:a16="http://schemas.microsoft.com/office/drawing/2014/main" id="{89EA6E60-566D-9F04-933A-02862E1CB3B1}"/>
              </a:ext>
            </a:extLst>
          </p:cNvPr>
          <p:cNvSpPr/>
          <p:nvPr/>
        </p:nvSpPr>
        <p:spPr>
          <a:xfrm>
            <a:off x="5332858" y="4571371"/>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02" name="テキスト ボックス 101">
            <a:extLst>
              <a:ext uri="{FF2B5EF4-FFF2-40B4-BE49-F238E27FC236}">
                <a16:creationId xmlns:a16="http://schemas.microsoft.com/office/drawing/2014/main" id="{A565507A-11B5-AFEB-9494-2D66B17CD1E0}"/>
              </a:ext>
            </a:extLst>
          </p:cNvPr>
          <p:cNvSpPr txBox="1"/>
          <p:nvPr/>
        </p:nvSpPr>
        <p:spPr>
          <a:xfrm>
            <a:off x="4011538" y="4091951"/>
            <a:ext cx="1565892" cy="261610"/>
          </a:xfrm>
          <a:prstGeom prst="rect">
            <a:avLst/>
          </a:prstGeom>
          <a:noFill/>
        </p:spPr>
        <p:txBody>
          <a:bodyPr vert="horz" wrap="square" rtlCol="0">
            <a:spAutoFit/>
          </a:bodyPr>
          <a:lstStyle/>
          <a:p>
            <a:r>
              <a:rPr kumimoji="1" lang="ja-JP" altLang="en-US" sz="1100" dirty="0"/>
              <a:t>炬火ランナー🅰</a:t>
            </a:r>
          </a:p>
        </p:txBody>
      </p:sp>
      <p:sp>
        <p:nvSpPr>
          <p:cNvPr id="103" name="テキスト ボックス 102">
            <a:extLst>
              <a:ext uri="{FF2B5EF4-FFF2-40B4-BE49-F238E27FC236}">
                <a16:creationId xmlns:a16="http://schemas.microsoft.com/office/drawing/2014/main" id="{A2DBDA08-EB28-C2A1-0BAF-3301C6D4C707}"/>
              </a:ext>
            </a:extLst>
          </p:cNvPr>
          <p:cNvSpPr txBox="1"/>
          <p:nvPr/>
        </p:nvSpPr>
        <p:spPr>
          <a:xfrm>
            <a:off x="5300640" y="4091951"/>
            <a:ext cx="1565892" cy="261610"/>
          </a:xfrm>
          <a:prstGeom prst="rect">
            <a:avLst/>
          </a:prstGeom>
          <a:noFill/>
        </p:spPr>
        <p:txBody>
          <a:bodyPr vert="horz" wrap="square" rtlCol="0">
            <a:spAutoFit/>
          </a:bodyPr>
          <a:lstStyle/>
          <a:p>
            <a:r>
              <a:rPr kumimoji="1" lang="ja-JP" altLang="en-US" sz="1100" dirty="0"/>
              <a:t>炬火ランナー🅱</a:t>
            </a:r>
          </a:p>
        </p:txBody>
      </p:sp>
      <p:grpSp>
        <p:nvGrpSpPr>
          <p:cNvPr id="104" name="グループ化 103">
            <a:extLst>
              <a:ext uri="{FF2B5EF4-FFF2-40B4-BE49-F238E27FC236}">
                <a16:creationId xmlns:a16="http://schemas.microsoft.com/office/drawing/2014/main" id="{FC4140C9-86A6-8D1D-4ED0-723A39060E1E}"/>
              </a:ext>
            </a:extLst>
          </p:cNvPr>
          <p:cNvGrpSpPr/>
          <p:nvPr/>
        </p:nvGrpSpPr>
        <p:grpSpPr>
          <a:xfrm>
            <a:off x="4590211" y="4922696"/>
            <a:ext cx="360762" cy="261610"/>
            <a:chOff x="11747920" y="1884601"/>
            <a:chExt cx="360762" cy="261610"/>
          </a:xfrm>
        </p:grpSpPr>
        <p:sp>
          <p:nvSpPr>
            <p:cNvPr id="105" name="楕円 104">
              <a:extLst>
                <a:ext uri="{FF2B5EF4-FFF2-40B4-BE49-F238E27FC236}">
                  <a16:creationId xmlns:a16="http://schemas.microsoft.com/office/drawing/2014/main" id="{9B377031-D195-D9AA-B7D2-F32CE4048FC9}"/>
                </a:ext>
              </a:extLst>
            </p:cNvPr>
            <p:cNvSpPr/>
            <p:nvPr/>
          </p:nvSpPr>
          <p:spPr>
            <a:xfrm>
              <a:off x="11776508" y="1897301"/>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テキスト ボックス 105">
              <a:extLst>
                <a:ext uri="{FF2B5EF4-FFF2-40B4-BE49-F238E27FC236}">
                  <a16:creationId xmlns:a16="http://schemas.microsoft.com/office/drawing/2014/main" id="{17047538-63ED-82E5-34B5-C5F6F9801B39}"/>
                </a:ext>
              </a:extLst>
            </p:cNvPr>
            <p:cNvSpPr txBox="1"/>
            <p:nvPr/>
          </p:nvSpPr>
          <p:spPr>
            <a:xfrm>
              <a:off x="11747920" y="1884601"/>
              <a:ext cx="360762" cy="261610"/>
            </a:xfrm>
            <a:prstGeom prst="rect">
              <a:avLst/>
            </a:prstGeom>
            <a:noFill/>
          </p:spPr>
          <p:txBody>
            <a:bodyPr vert="horz" wrap="square" rtlCol="0">
              <a:spAutoFit/>
            </a:bodyPr>
            <a:lstStyle/>
            <a:p>
              <a:r>
                <a:rPr kumimoji="1" lang="ja-JP" altLang="en-US" sz="1100" b="1" dirty="0"/>
                <a:t>親</a:t>
              </a:r>
            </a:p>
          </p:txBody>
        </p:sp>
      </p:grpSp>
      <p:grpSp>
        <p:nvGrpSpPr>
          <p:cNvPr id="107" name="グループ化 106">
            <a:extLst>
              <a:ext uri="{FF2B5EF4-FFF2-40B4-BE49-F238E27FC236}">
                <a16:creationId xmlns:a16="http://schemas.microsoft.com/office/drawing/2014/main" id="{FF920FEA-A3F9-F43B-B213-5AFC3DD95FFF}"/>
              </a:ext>
            </a:extLst>
          </p:cNvPr>
          <p:cNvGrpSpPr/>
          <p:nvPr/>
        </p:nvGrpSpPr>
        <p:grpSpPr>
          <a:xfrm>
            <a:off x="5903205" y="4922696"/>
            <a:ext cx="360762" cy="261610"/>
            <a:chOff x="12848460" y="1897301"/>
            <a:chExt cx="360762" cy="261610"/>
          </a:xfrm>
        </p:grpSpPr>
        <p:sp>
          <p:nvSpPr>
            <p:cNvPr id="108" name="楕円 107">
              <a:extLst>
                <a:ext uri="{FF2B5EF4-FFF2-40B4-BE49-F238E27FC236}">
                  <a16:creationId xmlns:a16="http://schemas.microsoft.com/office/drawing/2014/main" id="{66714434-1EB0-28B8-2DD3-CAF4A8DFE08D}"/>
                </a:ext>
              </a:extLst>
            </p:cNvPr>
            <p:cNvSpPr/>
            <p:nvPr/>
          </p:nvSpPr>
          <p:spPr>
            <a:xfrm>
              <a:off x="12878056" y="1897301"/>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テキスト ボックス 108">
              <a:extLst>
                <a:ext uri="{FF2B5EF4-FFF2-40B4-BE49-F238E27FC236}">
                  <a16:creationId xmlns:a16="http://schemas.microsoft.com/office/drawing/2014/main" id="{42D79541-2CDA-F49A-16FD-DE19C7D862B4}"/>
                </a:ext>
              </a:extLst>
            </p:cNvPr>
            <p:cNvSpPr txBox="1"/>
            <p:nvPr/>
          </p:nvSpPr>
          <p:spPr>
            <a:xfrm>
              <a:off x="12848460" y="1897301"/>
              <a:ext cx="360762" cy="261610"/>
            </a:xfrm>
            <a:prstGeom prst="rect">
              <a:avLst/>
            </a:prstGeom>
            <a:noFill/>
          </p:spPr>
          <p:txBody>
            <a:bodyPr vert="horz" wrap="square" rtlCol="0">
              <a:spAutoFit/>
            </a:bodyPr>
            <a:lstStyle/>
            <a:p>
              <a:r>
                <a:rPr kumimoji="1" lang="ja-JP" altLang="en-US" sz="1100" b="1" dirty="0"/>
                <a:t>親</a:t>
              </a:r>
            </a:p>
          </p:txBody>
        </p:sp>
      </p:grpSp>
      <p:grpSp>
        <p:nvGrpSpPr>
          <p:cNvPr id="110" name="グループ化 109">
            <a:extLst>
              <a:ext uri="{FF2B5EF4-FFF2-40B4-BE49-F238E27FC236}">
                <a16:creationId xmlns:a16="http://schemas.microsoft.com/office/drawing/2014/main" id="{DF779E3E-C977-B5BC-011C-74CA77E19B38}"/>
              </a:ext>
            </a:extLst>
          </p:cNvPr>
          <p:cNvGrpSpPr/>
          <p:nvPr/>
        </p:nvGrpSpPr>
        <p:grpSpPr>
          <a:xfrm>
            <a:off x="3962858" y="4935396"/>
            <a:ext cx="351420" cy="267037"/>
            <a:chOff x="11205992" y="1897301"/>
            <a:chExt cx="351420" cy="267037"/>
          </a:xfrm>
        </p:grpSpPr>
        <p:sp>
          <p:nvSpPr>
            <p:cNvPr id="111" name="楕円 110">
              <a:extLst>
                <a:ext uri="{FF2B5EF4-FFF2-40B4-BE49-F238E27FC236}">
                  <a16:creationId xmlns:a16="http://schemas.microsoft.com/office/drawing/2014/main" id="{A014940F-59B1-51C2-ED62-08E327B63E3A}"/>
                </a:ext>
              </a:extLst>
            </p:cNvPr>
            <p:cNvSpPr/>
            <p:nvPr/>
          </p:nvSpPr>
          <p:spPr>
            <a:xfrm>
              <a:off x="11230129" y="1897301"/>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111">
              <a:extLst>
                <a:ext uri="{FF2B5EF4-FFF2-40B4-BE49-F238E27FC236}">
                  <a16:creationId xmlns:a16="http://schemas.microsoft.com/office/drawing/2014/main" id="{AA9684CE-DA4C-CDC7-BC40-5AC26B0F87B8}"/>
                </a:ext>
              </a:extLst>
            </p:cNvPr>
            <p:cNvSpPr txBox="1"/>
            <p:nvPr/>
          </p:nvSpPr>
          <p:spPr>
            <a:xfrm>
              <a:off x="11205992" y="1902728"/>
              <a:ext cx="351420" cy="261610"/>
            </a:xfrm>
            <a:prstGeom prst="rect">
              <a:avLst/>
            </a:prstGeom>
            <a:noFill/>
          </p:spPr>
          <p:txBody>
            <a:bodyPr vert="horz" wrap="square" rtlCol="0">
              <a:spAutoFit/>
            </a:bodyPr>
            <a:lstStyle/>
            <a:p>
              <a:r>
                <a:rPr kumimoji="1" lang="ja-JP" altLang="en-US" sz="1100" b="1" dirty="0"/>
                <a:t>子</a:t>
              </a:r>
            </a:p>
          </p:txBody>
        </p:sp>
      </p:grpSp>
      <p:grpSp>
        <p:nvGrpSpPr>
          <p:cNvPr id="113" name="グループ化 112">
            <a:extLst>
              <a:ext uri="{FF2B5EF4-FFF2-40B4-BE49-F238E27FC236}">
                <a16:creationId xmlns:a16="http://schemas.microsoft.com/office/drawing/2014/main" id="{D20B33E5-D636-6A07-A390-25A0598A9CE1}"/>
              </a:ext>
            </a:extLst>
          </p:cNvPr>
          <p:cNvGrpSpPr/>
          <p:nvPr/>
        </p:nvGrpSpPr>
        <p:grpSpPr>
          <a:xfrm>
            <a:off x="5168912" y="4935396"/>
            <a:ext cx="351420" cy="261610"/>
            <a:chOff x="12297190" y="1897301"/>
            <a:chExt cx="351420" cy="261610"/>
          </a:xfrm>
        </p:grpSpPr>
        <p:sp>
          <p:nvSpPr>
            <p:cNvPr id="114" name="楕円 113">
              <a:extLst>
                <a:ext uri="{FF2B5EF4-FFF2-40B4-BE49-F238E27FC236}">
                  <a16:creationId xmlns:a16="http://schemas.microsoft.com/office/drawing/2014/main" id="{025E19C4-86C4-F6EB-A86A-12BF9CBE94EB}"/>
                </a:ext>
              </a:extLst>
            </p:cNvPr>
            <p:cNvSpPr/>
            <p:nvPr/>
          </p:nvSpPr>
          <p:spPr>
            <a:xfrm>
              <a:off x="12322887" y="1897301"/>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テキスト ボックス 114">
              <a:extLst>
                <a:ext uri="{FF2B5EF4-FFF2-40B4-BE49-F238E27FC236}">
                  <a16:creationId xmlns:a16="http://schemas.microsoft.com/office/drawing/2014/main" id="{817423B2-DAEB-F0FF-70E1-C659A9E3A3A7}"/>
                </a:ext>
              </a:extLst>
            </p:cNvPr>
            <p:cNvSpPr txBox="1"/>
            <p:nvPr/>
          </p:nvSpPr>
          <p:spPr>
            <a:xfrm>
              <a:off x="12297190" y="1897301"/>
              <a:ext cx="351420" cy="261610"/>
            </a:xfrm>
            <a:prstGeom prst="rect">
              <a:avLst/>
            </a:prstGeom>
            <a:noFill/>
          </p:spPr>
          <p:txBody>
            <a:bodyPr vert="horz" wrap="square" rtlCol="0">
              <a:spAutoFit/>
            </a:bodyPr>
            <a:lstStyle/>
            <a:p>
              <a:r>
                <a:rPr kumimoji="1" lang="ja-JP" altLang="en-US" sz="1100" b="1" dirty="0"/>
                <a:t>子</a:t>
              </a:r>
            </a:p>
          </p:txBody>
        </p:sp>
      </p:grpSp>
      <p:sp>
        <p:nvSpPr>
          <p:cNvPr id="116" name="涙形 115">
            <a:extLst>
              <a:ext uri="{FF2B5EF4-FFF2-40B4-BE49-F238E27FC236}">
                <a16:creationId xmlns:a16="http://schemas.microsoft.com/office/drawing/2014/main" id="{7A2C15DB-F6E3-9185-B9D5-71F2F8EA514B}"/>
              </a:ext>
            </a:extLst>
          </p:cNvPr>
          <p:cNvSpPr/>
          <p:nvPr/>
        </p:nvSpPr>
        <p:spPr>
          <a:xfrm rot="2917828" flipH="1">
            <a:off x="5313976" y="4403940"/>
            <a:ext cx="212997" cy="193405"/>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涙形 116">
            <a:extLst>
              <a:ext uri="{FF2B5EF4-FFF2-40B4-BE49-F238E27FC236}">
                <a16:creationId xmlns:a16="http://schemas.microsoft.com/office/drawing/2014/main" id="{F6444439-3640-F098-B439-090C5B759760}"/>
              </a:ext>
            </a:extLst>
          </p:cNvPr>
          <p:cNvSpPr/>
          <p:nvPr/>
        </p:nvSpPr>
        <p:spPr>
          <a:xfrm rot="2917828" flipH="1">
            <a:off x="3931496" y="4429625"/>
            <a:ext cx="212997" cy="193405"/>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 name="直線コネクタ 1">
            <a:extLst>
              <a:ext uri="{FF2B5EF4-FFF2-40B4-BE49-F238E27FC236}">
                <a16:creationId xmlns:a16="http://schemas.microsoft.com/office/drawing/2014/main" id="{3403E75C-BF6B-61AD-0A22-E595E306AB0D}"/>
              </a:ext>
            </a:extLst>
          </p:cNvPr>
          <p:cNvCxnSpPr>
            <a:cxnSpLocks/>
          </p:cNvCxnSpPr>
          <p:nvPr/>
        </p:nvCxnSpPr>
        <p:spPr>
          <a:xfrm flipV="1">
            <a:off x="3192394" y="2430510"/>
            <a:ext cx="991414" cy="864686"/>
          </a:xfrm>
          <a:prstGeom prst="line">
            <a:avLst/>
          </a:prstGeom>
          <a:ln w="76200"/>
        </p:spPr>
        <p:style>
          <a:lnRef idx="1">
            <a:schemeClr val="dk1"/>
          </a:lnRef>
          <a:fillRef idx="0">
            <a:schemeClr val="dk1"/>
          </a:fillRef>
          <a:effectRef idx="0">
            <a:schemeClr val="dk1"/>
          </a:effectRef>
          <a:fontRef idx="minor">
            <a:schemeClr val="tx1"/>
          </a:fontRef>
        </p:style>
      </p:cxnSp>
      <p:cxnSp>
        <p:nvCxnSpPr>
          <p:cNvPr id="3" name="直線コネクタ 2">
            <a:extLst>
              <a:ext uri="{FF2B5EF4-FFF2-40B4-BE49-F238E27FC236}">
                <a16:creationId xmlns:a16="http://schemas.microsoft.com/office/drawing/2014/main" id="{ED48DC39-ACC3-3DD5-0853-E33E4E0CA199}"/>
              </a:ext>
            </a:extLst>
          </p:cNvPr>
          <p:cNvCxnSpPr>
            <a:cxnSpLocks/>
          </p:cNvCxnSpPr>
          <p:nvPr/>
        </p:nvCxnSpPr>
        <p:spPr>
          <a:xfrm flipV="1">
            <a:off x="3296360" y="2909739"/>
            <a:ext cx="945369" cy="865482"/>
          </a:xfrm>
          <a:prstGeom prst="line">
            <a:avLst/>
          </a:prstGeom>
          <a:ln w="76200"/>
        </p:spPr>
        <p:style>
          <a:lnRef idx="1">
            <a:schemeClr val="dk1"/>
          </a:lnRef>
          <a:fillRef idx="0">
            <a:schemeClr val="dk1"/>
          </a:fillRef>
          <a:effectRef idx="0">
            <a:schemeClr val="dk1"/>
          </a:effectRef>
          <a:fontRef idx="minor">
            <a:schemeClr val="tx1"/>
          </a:fontRef>
        </p:style>
      </p:cxnSp>
      <p:cxnSp>
        <p:nvCxnSpPr>
          <p:cNvPr id="15" name="直線コネクタ 14">
            <a:extLst>
              <a:ext uri="{FF2B5EF4-FFF2-40B4-BE49-F238E27FC236}">
                <a16:creationId xmlns:a16="http://schemas.microsoft.com/office/drawing/2014/main" id="{B495FE97-0C3E-4A57-7852-987DF197814B}"/>
              </a:ext>
            </a:extLst>
          </p:cNvPr>
          <p:cNvCxnSpPr>
            <a:cxnSpLocks/>
          </p:cNvCxnSpPr>
          <p:nvPr/>
        </p:nvCxnSpPr>
        <p:spPr>
          <a:xfrm flipV="1">
            <a:off x="2910647" y="2458277"/>
            <a:ext cx="1250209" cy="1113210"/>
          </a:xfrm>
          <a:prstGeom prst="line">
            <a:avLst/>
          </a:prstGeom>
          <a:ln w="76200"/>
        </p:spPr>
        <p:style>
          <a:lnRef idx="1">
            <a:schemeClr val="dk1"/>
          </a:lnRef>
          <a:fillRef idx="0">
            <a:schemeClr val="dk1"/>
          </a:fillRef>
          <a:effectRef idx="0">
            <a:schemeClr val="dk1"/>
          </a:effectRef>
          <a:fontRef idx="minor">
            <a:schemeClr val="tx1"/>
          </a:fontRef>
        </p:style>
      </p:cxnSp>
      <p:cxnSp>
        <p:nvCxnSpPr>
          <p:cNvPr id="16" name="直線コネクタ 15">
            <a:extLst>
              <a:ext uri="{FF2B5EF4-FFF2-40B4-BE49-F238E27FC236}">
                <a16:creationId xmlns:a16="http://schemas.microsoft.com/office/drawing/2014/main" id="{F8BD823E-51DA-40C5-672A-D502633CE912}"/>
              </a:ext>
            </a:extLst>
          </p:cNvPr>
          <p:cNvCxnSpPr>
            <a:cxnSpLocks/>
          </p:cNvCxnSpPr>
          <p:nvPr/>
        </p:nvCxnSpPr>
        <p:spPr>
          <a:xfrm flipV="1">
            <a:off x="3299955" y="2862220"/>
            <a:ext cx="945369" cy="888928"/>
          </a:xfrm>
          <a:prstGeom prst="line">
            <a:avLst/>
          </a:prstGeom>
          <a:ln w="76200"/>
        </p:spPr>
        <p:style>
          <a:lnRef idx="1">
            <a:schemeClr val="dk1"/>
          </a:lnRef>
          <a:fillRef idx="0">
            <a:schemeClr val="dk1"/>
          </a:fillRef>
          <a:effectRef idx="0">
            <a:schemeClr val="dk1"/>
          </a:effectRef>
          <a:fontRef idx="minor">
            <a:schemeClr val="tx1"/>
          </a:fontRef>
        </p:style>
      </p:cxnSp>
      <p:sp>
        <p:nvSpPr>
          <p:cNvPr id="17" name="楕円 16">
            <a:extLst>
              <a:ext uri="{FF2B5EF4-FFF2-40B4-BE49-F238E27FC236}">
                <a16:creationId xmlns:a16="http://schemas.microsoft.com/office/drawing/2014/main" id="{F5536987-5CD9-9372-5A2F-5021299D83CA}"/>
              </a:ext>
            </a:extLst>
          </p:cNvPr>
          <p:cNvSpPr/>
          <p:nvPr/>
        </p:nvSpPr>
        <p:spPr>
          <a:xfrm>
            <a:off x="4030666" y="281845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8" name="楕円 17">
            <a:extLst>
              <a:ext uri="{FF2B5EF4-FFF2-40B4-BE49-F238E27FC236}">
                <a16:creationId xmlns:a16="http://schemas.microsoft.com/office/drawing/2014/main" id="{A4E2202C-364B-3212-8EE0-FBAA0F66107B}"/>
              </a:ext>
            </a:extLst>
          </p:cNvPr>
          <p:cNvSpPr/>
          <p:nvPr/>
        </p:nvSpPr>
        <p:spPr>
          <a:xfrm>
            <a:off x="3868458" y="299061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9" name="楕円 18">
            <a:extLst>
              <a:ext uri="{FF2B5EF4-FFF2-40B4-BE49-F238E27FC236}">
                <a16:creationId xmlns:a16="http://schemas.microsoft.com/office/drawing/2014/main" id="{2840A19B-9D50-D73D-58A0-C8DF0062B408}"/>
              </a:ext>
            </a:extLst>
          </p:cNvPr>
          <p:cNvSpPr/>
          <p:nvPr/>
        </p:nvSpPr>
        <p:spPr>
          <a:xfrm>
            <a:off x="3697885" y="316141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1" name="楕円 20">
            <a:extLst>
              <a:ext uri="{FF2B5EF4-FFF2-40B4-BE49-F238E27FC236}">
                <a16:creationId xmlns:a16="http://schemas.microsoft.com/office/drawing/2014/main" id="{885C2A80-A147-D53C-E96E-50CD6435A4D0}"/>
              </a:ext>
            </a:extLst>
          </p:cNvPr>
          <p:cNvSpPr/>
          <p:nvPr/>
        </p:nvSpPr>
        <p:spPr>
          <a:xfrm>
            <a:off x="3527312" y="331397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2" name="楕円 21">
            <a:extLst>
              <a:ext uri="{FF2B5EF4-FFF2-40B4-BE49-F238E27FC236}">
                <a16:creationId xmlns:a16="http://schemas.microsoft.com/office/drawing/2014/main" id="{B2E29D1C-0030-55A3-9440-D80BE0F2CEFA}"/>
              </a:ext>
            </a:extLst>
          </p:cNvPr>
          <p:cNvSpPr/>
          <p:nvPr/>
        </p:nvSpPr>
        <p:spPr>
          <a:xfrm>
            <a:off x="3347291" y="346742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3" name="楕円 22">
            <a:extLst>
              <a:ext uri="{FF2B5EF4-FFF2-40B4-BE49-F238E27FC236}">
                <a16:creationId xmlns:a16="http://schemas.microsoft.com/office/drawing/2014/main" id="{E842DCDC-C360-10BD-2FEA-DE4E45A23CAF}"/>
              </a:ext>
            </a:extLst>
          </p:cNvPr>
          <p:cNvSpPr/>
          <p:nvPr/>
        </p:nvSpPr>
        <p:spPr>
          <a:xfrm>
            <a:off x="3156955" y="362779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4" name="楕円 23">
            <a:extLst>
              <a:ext uri="{FF2B5EF4-FFF2-40B4-BE49-F238E27FC236}">
                <a16:creationId xmlns:a16="http://schemas.microsoft.com/office/drawing/2014/main" id="{0DF9E775-EC7E-664B-124D-7EBFF58C7B40}"/>
              </a:ext>
            </a:extLst>
          </p:cNvPr>
          <p:cNvSpPr/>
          <p:nvPr/>
        </p:nvSpPr>
        <p:spPr>
          <a:xfrm>
            <a:off x="3765149" y="254193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5" name="楕円 24">
            <a:extLst>
              <a:ext uri="{FF2B5EF4-FFF2-40B4-BE49-F238E27FC236}">
                <a16:creationId xmlns:a16="http://schemas.microsoft.com/office/drawing/2014/main" id="{B7DC2636-B5CE-F092-6DC5-676E58A1A907}"/>
              </a:ext>
            </a:extLst>
          </p:cNvPr>
          <p:cNvSpPr/>
          <p:nvPr/>
        </p:nvSpPr>
        <p:spPr>
          <a:xfrm>
            <a:off x="3602941" y="271410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6" name="楕円 25">
            <a:extLst>
              <a:ext uri="{FF2B5EF4-FFF2-40B4-BE49-F238E27FC236}">
                <a16:creationId xmlns:a16="http://schemas.microsoft.com/office/drawing/2014/main" id="{D991598E-4E52-AE6C-F11C-858A7A5997E8}"/>
              </a:ext>
            </a:extLst>
          </p:cNvPr>
          <p:cNvSpPr/>
          <p:nvPr/>
        </p:nvSpPr>
        <p:spPr>
          <a:xfrm>
            <a:off x="3432368" y="288490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7" name="楕円 26">
            <a:extLst>
              <a:ext uri="{FF2B5EF4-FFF2-40B4-BE49-F238E27FC236}">
                <a16:creationId xmlns:a16="http://schemas.microsoft.com/office/drawing/2014/main" id="{35D3432F-6061-6EC6-F055-05E14D3A5BB2}"/>
              </a:ext>
            </a:extLst>
          </p:cNvPr>
          <p:cNvSpPr/>
          <p:nvPr/>
        </p:nvSpPr>
        <p:spPr>
          <a:xfrm>
            <a:off x="3261795" y="303745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8" name="楕円 27">
            <a:extLst>
              <a:ext uri="{FF2B5EF4-FFF2-40B4-BE49-F238E27FC236}">
                <a16:creationId xmlns:a16="http://schemas.microsoft.com/office/drawing/2014/main" id="{EE387808-78AF-B722-5A7E-E41A87D92DC7}"/>
              </a:ext>
            </a:extLst>
          </p:cNvPr>
          <p:cNvSpPr/>
          <p:nvPr/>
        </p:nvSpPr>
        <p:spPr>
          <a:xfrm>
            <a:off x="3081774" y="319090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9" name="楕円 28">
            <a:extLst>
              <a:ext uri="{FF2B5EF4-FFF2-40B4-BE49-F238E27FC236}">
                <a16:creationId xmlns:a16="http://schemas.microsoft.com/office/drawing/2014/main" id="{B574B871-8C24-C76A-7DA9-B4581CD1A033}"/>
              </a:ext>
            </a:extLst>
          </p:cNvPr>
          <p:cNvSpPr/>
          <p:nvPr/>
        </p:nvSpPr>
        <p:spPr>
          <a:xfrm>
            <a:off x="2891438" y="335128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0" name="楕円 29">
            <a:extLst>
              <a:ext uri="{FF2B5EF4-FFF2-40B4-BE49-F238E27FC236}">
                <a16:creationId xmlns:a16="http://schemas.microsoft.com/office/drawing/2014/main" id="{DBC7B80C-6D53-4A50-E884-7A3052245F79}"/>
              </a:ext>
            </a:extLst>
          </p:cNvPr>
          <p:cNvSpPr/>
          <p:nvPr/>
        </p:nvSpPr>
        <p:spPr>
          <a:xfrm>
            <a:off x="2971071" y="380682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5" name="楕円 34">
            <a:extLst>
              <a:ext uri="{FF2B5EF4-FFF2-40B4-BE49-F238E27FC236}">
                <a16:creationId xmlns:a16="http://schemas.microsoft.com/office/drawing/2014/main" id="{E708B40B-A7FE-D375-B608-12654433B841}"/>
              </a:ext>
            </a:extLst>
          </p:cNvPr>
          <p:cNvSpPr/>
          <p:nvPr/>
        </p:nvSpPr>
        <p:spPr>
          <a:xfrm rot="1877718">
            <a:off x="7134846" y="267126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6" name="楕円 35">
            <a:extLst>
              <a:ext uri="{FF2B5EF4-FFF2-40B4-BE49-F238E27FC236}">
                <a16:creationId xmlns:a16="http://schemas.microsoft.com/office/drawing/2014/main" id="{178BCDA5-838B-985B-B00B-65A5B2AC8341}"/>
              </a:ext>
            </a:extLst>
          </p:cNvPr>
          <p:cNvSpPr/>
          <p:nvPr/>
        </p:nvSpPr>
        <p:spPr>
          <a:xfrm rot="1877718">
            <a:off x="7330762" y="282555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7" name="楕円 36">
            <a:extLst>
              <a:ext uri="{FF2B5EF4-FFF2-40B4-BE49-F238E27FC236}">
                <a16:creationId xmlns:a16="http://schemas.microsoft.com/office/drawing/2014/main" id="{E6EF2623-321A-A501-86E3-E3510E383C36}"/>
              </a:ext>
            </a:extLst>
          </p:cNvPr>
          <p:cNvSpPr/>
          <p:nvPr/>
        </p:nvSpPr>
        <p:spPr>
          <a:xfrm rot="1877718">
            <a:off x="7516619" y="298548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8" name="楕円 37">
            <a:extLst>
              <a:ext uri="{FF2B5EF4-FFF2-40B4-BE49-F238E27FC236}">
                <a16:creationId xmlns:a16="http://schemas.microsoft.com/office/drawing/2014/main" id="{BEA9C718-B67C-9795-F280-3F96A14952FA}"/>
              </a:ext>
            </a:extLst>
          </p:cNvPr>
          <p:cNvSpPr/>
          <p:nvPr/>
        </p:nvSpPr>
        <p:spPr>
          <a:xfrm rot="1877718">
            <a:off x="7707408" y="3131638"/>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9" name="楕円 38">
            <a:extLst>
              <a:ext uri="{FF2B5EF4-FFF2-40B4-BE49-F238E27FC236}">
                <a16:creationId xmlns:a16="http://schemas.microsoft.com/office/drawing/2014/main" id="{E47D1C21-B1E6-F001-A922-ECF7FA0CF2C6}"/>
              </a:ext>
            </a:extLst>
          </p:cNvPr>
          <p:cNvSpPr/>
          <p:nvPr/>
        </p:nvSpPr>
        <p:spPr>
          <a:xfrm rot="1877718">
            <a:off x="7890735" y="330235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40" name="楕円 39">
            <a:extLst>
              <a:ext uri="{FF2B5EF4-FFF2-40B4-BE49-F238E27FC236}">
                <a16:creationId xmlns:a16="http://schemas.microsoft.com/office/drawing/2014/main" id="{0FF31A29-FFCF-AABA-71F0-A368445B4741}"/>
              </a:ext>
            </a:extLst>
          </p:cNvPr>
          <p:cNvSpPr/>
          <p:nvPr/>
        </p:nvSpPr>
        <p:spPr>
          <a:xfrm rot="1877718">
            <a:off x="8077902" y="346995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Tree>
    <p:extLst>
      <p:ext uri="{BB962C8B-B14F-4D97-AF65-F5344CB8AC3E}">
        <p14:creationId xmlns:p14="http://schemas.microsoft.com/office/powerpoint/2010/main" val="2004790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正方形/長方形 81">
            <a:extLst>
              <a:ext uri="{FF2B5EF4-FFF2-40B4-BE49-F238E27FC236}">
                <a16:creationId xmlns:a16="http://schemas.microsoft.com/office/drawing/2014/main" id="{3EF8D6F7-1673-EA64-67AB-4B1767E336DD}"/>
              </a:ext>
            </a:extLst>
          </p:cNvPr>
          <p:cNvSpPr/>
          <p:nvPr/>
        </p:nvSpPr>
        <p:spPr>
          <a:xfrm>
            <a:off x="4540448" y="1035809"/>
            <a:ext cx="2473911" cy="1854336"/>
          </a:xfrm>
          <a:prstGeom prst="rect">
            <a:avLst/>
          </a:prstGeom>
          <a:solidFill>
            <a:srgbClr val="FF505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4" name="グループ化 3">
            <a:extLst>
              <a:ext uri="{FF2B5EF4-FFF2-40B4-BE49-F238E27FC236}">
                <a16:creationId xmlns:a16="http://schemas.microsoft.com/office/drawing/2014/main" id="{1FC04D2E-93F7-CA51-C588-70EA8434BA0C}"/>
              </a:ext>
            </a:extLst>
          </p:cNvPr>
          <p:cNvGrpSpPr/>
          <p:nvPr/>
        </p:nvGrpSpPr>
        <p:grpSpPr>
          <a:xfrm>
            <a:off x="-327173" y="0"/>
            <a:ext cx="739775" cy="6858000"/>
            <a:chOff x="-177308" y="0"/>
            <a:chExt cx="739866" cy="2897823"/>
          </a:xfrm>
        </p:grpSpPr>
        <p:sp>
          <p:nvSpPr>
            <p:cNvPr id="5" name="フローチャート: 処理 4">
              <a:extLst>
                <a:ext uri="{FF2B5EF4-FFF2-40B4-BE49-F238E27FC236}">
                  <a16:creationId xmlns:a16="http://schemas.microsoft.com/office/drawing/2014/main" id="{B312B87C-6A54-8F38-19FB-F6F2CCAA61F4}"/>
                </a:ext>
              </a:extLst>
            </p:cNvPr>
            <p:cNvSpPr/>
            <p:nvPr/>
          </p:nvSpPr>
          <p:spPr>
            <a:xfrm rot="5400000">
              <a:off x="-1078683" y="1323250"/>
              <a:ext cx="2897823" cy="251324"/>
            </a:xfrm>
            <a:prstGeom prst="flowChart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6" name="テキスト ボックス 30">
              <a:extLst>
                <a:ext uri="{FF2B5EF4-FFF2-40B4-BE49-F238E27FC236}">
                  <a16:creationId xmlns:a16="http://schemas.microsoft.com/office/drawing/2014/main" id="{80993FDE-3644-6D34-26C3-6A2053719980}"/>
                </a:ext>
              </a:extLst>
            </p:cNvPr>
            <p:cNvSpPr txBox="1"/>
            <p:nvPr/>
          </p:nvSpPr>
          <p:spPr>
            <a:xfrm>
              <a:off x="-177308" y="1030334"/>
              <a:ext cx="739866" cy="434277"/>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琵琶湖側</a:t>
              </a:r>
              <a:endParaRPr lang="ja-JP" sz="1050" kern="100" dirty="0">
                <a:effectLst/>
                <a:latin typeface="+mn-ea"/>
                <a:cs typeface="Times New Roman" panose="02020603050405020304" pitchFamily="18" charset="0"/>
              </a:endParaRPr>
            </a:p>
          </p:txBody>
        </p:sp>
      </p:grpSp>
      <p:grpSp>
        <p:nvGrpSpPr>
          <p:cNvPr id="7" name="グループ化 6">
            <a:extLst>
              <a:ext uri="{FF2B5EF4-FFF2-40B4-BE49-F238E27FC236}">
                <a16:creationId xmlns:a16="http://schemas.microsoft.com/office/drawing/2014/main" id="{0B06520D-AE15-1A25-0956-AF099083F40D}"/>
              </a:ext>
            </a:extLst>
          </p:cNvPr>
          <p:cNvGrpSpPr/>
          <p:nvPr/>
        </p:nvGrpSpPr>
        <p:grpSpPr>
          <a:xfrm>
            <a:off x="9157620" y="-2"/>
            <a:ext cx="739775" cy="6857997"/>
            <a:chOff x="-158639" y="0"/>
            <a:chExt cx="739866" cy="2893832"/>
          </a:xfrm>
        </p:grpSpPr>
        <p:sp>
          <p:nvSpPr>
            <p:cNvPr id="8" name="フローチャート: 処理 7">
              <a:extLst>
                <a:ext uri="{FF2B5EF4-FFF2-40B4-BE49-F238E27FC236}">
                  <a16:creationId xmlns:a16="http://schemas.microsoft.com/office/drawing/2014/main" id="{AE0EDA9F-117D-027A-D277-07ED9F404EE5}"/>
                </a:ext>
              </a:extLst>
            </p:cNvPr>
            <p:cNvSpPr/>
            <p:nvPr/>
          </p:nvSpPr>
          <p:spPr>
            <a:xfrm rot="5400000">
              <a:off x="-1060723" y="1315788"/>
              <a:ext cx="2893832" cy="262255"/>
            </a:xfrm>
            <a:prstGeom prst="flowChartProcess">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en-US" sz="1400" b="1" kern="100" dirty="0">
                  <a:solidFill>
                    <a:srgbClr val="FFFFFF"/>
                  </a:solidFill>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9" name="テキスト ボックス 48">
              <a:extLst>
                <a:ext uri="{FF2B5EF4-FFF2-40B4-BE49-F238E27FC236}">
                  <a16:creationId xmlns:a16="http://schemas.microsoft.com/office/drawing/2014/main" id="{063E774C-7DDE-9867-2327-3C6D217C9CF5}"/>
                </a:ext>
              </a:extLst>
            </p:cNvPr>
            <p:cNvSpPr txBox="1"/>
            <p:nvPr/>
          </p:nvSpPr>
          <p:spPr>
            <a:xfrm>
              <a:off x="-158639" y="1263072"/>
              <a:ext cx="739866" cy="1504405"/>
            </a:xfrm>
            <a:prstGeom prst="rect">
              <a:avLst/>
            </a:prstGeom>
            <a:noFill/>
            <a:ln w="6350">
              <a:noFill/>
            </a:ln>
          </p:spPr>
          <p:txBody>
            <a:bodyPr rot="0" spcFirstLastPara="0" vert="eaVert" wrap="square" lIns="91440" tIns="45720" rIns="91440" bIns="45720" numCol="1" spcCol="0" rtlCol="0" fromWordArt="0" anchor="t" anchorCtr="0" forceAA="0" compatLnSpc="1">
              <a:prstTxWarp prst="textNoShape">
                <a:avLst/>
              </a:prstTxWarp>
              <a:noAutofit/>
            </a:bodyPr>
            <a:lstStyle/>
            <a:p>
              <a:pPr algn="just"/>
              <a:r>
                <a:rPr lang="ja-JP" sz="1400" b="1" kern="100" dirty="0">
                  <a:solidFill>
                    <a:srgbClr val="FFFFFF"/>
                  </a:solidFill>
                  <a:effectLst/>
                  <a:latin typeface="+mn-ea"/>
                  <a:cs typeface="Times New Roman" panose="02020603050405020304" pitchFamily="18" charset="0"/>
                </a:rPr>
                <a:t>山側</a:t>
              </a:r>
              <a:endParaRPr lang="ja-JP" sz="1050" kern="100" dirty="0">
                <a:effectLst/>
                <a:latin typeface="+mn-ea"/>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08A18E60-9E1C-BC09-8BBD-645FACA7D4BD}"/>
              </a:ext>
            </a:extLst>
          </p:cNvPr>
          <p:cNvGrpSpPr/>
          <p:nvPr/>
        </p:nvGrpSpPr>
        <p:grpSpPr>
          <a:xfrm>
            <a:off x="2668553" y="5457229"/>
            <a:ext cx="6097238" cy="369570"/>
            <a:chOff x="-1" y="62421"/>
            <a:chExt cx="6503651" cy="370114"/>
          </a:xfrm>
        </p:grpSpPr>
        <p:sp>
          <p:nvSpPr>
            <p:cNvPr id="11" name="正方形/長方形 10">
              <a:extLst>
                <a:ext uri="{FF2B5EF4-FFF2-40B4-BE49-F238E27FC236}">
                  <a16:creationId xmlns:a16="http://schemas.microsoft.com/office/drawing/2014/main" id="{DA15C844-0A42-E096-980D-DA62383F1677}"/>
                </a:ext>
              </a:extLst>
            </p:cNvPr>
            <p:cNvSpPr/>
            <p:nvPr/>
          </p:nvSpPr>
          <p:spPr>
            <a:xfrm>
              <a:off x="-1" y="97972"/>
              <a:ext cx="6503651" cy="1742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テキスト ボックス 51">
              <a:extLst>
                <a:ext uri="{FF2B5EF4-FFF2-40B4-BE49-F238E27FC236}">
                  <a16:creationId xmlns:a16="http://schemas.microsoft.com/office/drawing/2014/main" id="{5BEFB666-DA1E-216F-0849-7AFEC32BCDDC}"/>
                </a:ext>
              </a:extLst>
            </p:cNvPr>
            <p:cNvSpPr txBox="1"/>
            <p:nvPr/>
          </p:nvSpPr>
          <p:spPr>
            <a:xfrm>
              <a:off x="5210452" y="62421"/>
              <a:ext cx="1275514" cy="37011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ja-JP" sz="1050" kern="100" dirty="0">
                  <a:effectLst/>
                  <a:latin typeface="游明朝" panose="02020400000000000000" pitchFamily="18" charset="-128"/>
                  <a:ea typeface="BIZ UDゴシック" panose="020B0400000000000000" pitchFamily="49" charset="-128"/>
                  <a:cs typeface="Times New Roman" panose="02020603050405020304" pitchFamily="18" charset="0"/>
                </a:rPr>
                <a:t>スタートライン</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13" name="正方形/長方形 12">
            <a:extLst>
              <a:ext uri="{FF2B5EF4-FFF2-40B4-BE49-F238E27FC236}">
                <a16:creationId xmlns:a16="http://schemas.microsoft.com/office/drawing/2014/main" id="{685C7142-8306-03F0-FFD8-1B4CD1240827}"/>
              </a:ext>
            </a:extLst>
          </p:cNvPr>
          <p:cNvSpPr/>
          <p:nvPr/>
        </p:nvSpPr>
        <p:spPr>
          <a:xfrm>
            <a:off x="5068637" y="491689"/>
            <a:ext cx="1423758" cy="46013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正方形/長方形 13">
            <a:extLst>
              <a:ext uri="{FF2B5EF4-FFF2-40B4-BE49-F238E27FC236}">
                <a16:creationId xmlns:a16="http://schemas.microsoft.com/office/drawing/2014/main" id="{F3ACD33E-4333-ACF2-750A-E3793E6C060F}"/>
              </a:ext>
            </a:extLst>
          </p:cNvPr>
          <p:cNvSpPr/>
          <p:nvPr/>
        </p:nvSpPr>
        <p:spPr>
          <a:xfrm>
            <a:off x="5241205" y="2942210"/>
            <a:ext cx="931394" cy="4601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0" name="Rectangle 22">
            <a:extLst>
              <a:ext uri="{FF2B5EF4-FFF2-40B4-BE49-F238E27FC236}">
                <a16:creationId xmlns:a16="http://schemas.microsoft.com/office/drawing/2014/main" id="{B06435F8-8B31-95D7-B356-9E98AD917E66}"/>
              </a:ext>
            </a:extLst>
          </p:cNvPr>
          <p:cNvSpPr>
            <a:spLocks noChangeArrowheads="1"/>
          </p:cNvSpPr>
          <p:nvPr/>
        </p:nvSpPr>
        <p:spPr bwMode="auto">
          <a:xfrm>
            <a:off x="0" y="45720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69" name="正方形/長方形 68">
            <a:extLst>
              <a:ext uri="{FF2B5EF4-FFF2-40B4-BE49-F238E27FC236}">
                <a16:creationId xmlns:a16="http://schemas.microsoft.com/office/drawing/2014/main" id="{A70743EB-384D-4A34-57E6-5E182B717256}"/>
              </a:ext>
            </a:extLst>
          </p:cNvPr>
          <p:cNvSpPr/>
          <p:nvPr/>
        </p:nvSpPr>
        <p:spPr>
          <a:xfrm>
            <a:off x="8895294" y="5687190"/>
            <a:ext cx="830962" cy="117080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905AF6C5-A132-BA8C-2641-75C146C4D240}"/>
              </a:ext>
            </a:extLst>
          </p:cNvPr>
          <p:cNvSpPr txBox="1"/>
          <p:nvPr/>
        </p:nvSpPr>
        <p:spPr>
          <a:xfrm>
            <a:off x="9129590" y="5761481"/>
            <a:ext cx="353943" cy="1339114"/>
          </a:xfrm>
          <a:prstGeom prst="rect">
            <a:avLst/>
          </a:prstGeom>
          <a:noFill/>
        </p:spPr>
        <p:txBody>
          <a:bodyPr vert="eaVert" wrap="square" rtlCol="0">
            <a:spAutoFit/>
          </a:bodyPr>
          <a:lstStyle/>
          <a:p>
            <a:r>
              <a:rPr kumimoji="1" lang="ja-JP" altLang="en-US" sz="1100" dirty="0"/>
              <a:t>ボーイスカウト</a:t>
            </a:r>
          </a:p>
        </p:txBody>
      </p:sp>
      <p:sp>
        <p:nvSpPr>
          <p:cNvPr id="51" name="楕円 50">
            <a:extLst>
              <a:ext uri="{FF2B5EF4-FFF2-40B4-BE49-F238E27FC236}">
                <a16:creationId xmlns:a16="http://schemas.microsoft.com/office/drawing/2014/main" id="{542F8C81-F771-82B5-C31E-A7FB9E47F434}"/>
              </a:ext>
            </a:extLst>
          </p:cNvPr>
          <p:cNvSpPr/>
          <p:nvPr/>
        </p:nvSpPr>
        <p:spPr>
          <a:xfrm>
            <a:off x="2778154" y="5184363"/>
            <a:ext cx="251294" cy="229747"/>
          </a:xfrm>
          <a:prstGeom prst="ellipse">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6" name="直線コネクタ 55">
            <a:extLst>
              <a:ext uri="{FF2B5EF4-FFF2-40B4-BE49-F238E27FC236}">
                <a16:creationId xmlns:a16="http://schemas.microsoft.com/office/drawing/2014/main" id="{925AF647-00BA-8767-8792-27442D867E19}"/>
              </a:ext>
            </a:extLst>
          </p:cNvPr>
          <p:cNvCxnSpPr>
            <a:cxnSpLocks/>
          </p:cNvCxnSpPr>
          <p:nvPr/>
        </p:nvCxnSpPr>
        <p:spPr>
          <a:xfrm flipV="1">
            <a:off x="2878473" y="2476072"/>
            <a:ext cx="1250209" cy="1113210"/>
          </a:xfrm>
          <a:prstGeom prst="line">
            <a:avLst/>
          </a:prstGeom>
          <a:ln w="76200"/>
        </p:spPr>
        <p:style>
          <a:lnRef idx="1">
            <a:schemeClr val="dk1"/>
          </a:lnRef>
          <a:fillRef idx="0">
            <a:schemeClr val="dk1"/>
          </a:fillRef>
          <a:effectRef idx="0">
            <a:schemeClr val="dk1"/>
          </a:effectRef>
          <a:fontRef idx="minor">
            <a:schemeClr val="tx1"/>
          </a:fontRef>
        </p:style>
      </p:cxnSp>
      <p:sp>
        <p:nvSpPr>
          <p:cNvPr id="59" name="テキスト ボックス 58">
            <a:extLst>
              <a:ext uri="{FF2B5EF4-FFF2-40B4-BE49-F238E27FC236}">
                <a16:creationId xmlns:a16="http://schemas.microsoft.com/office/drawing/2014/main" id="{77F57EDF-366F-73BC-8009-D083DFD8CC2E}"/>
              </a:ext>
            </a:extLst>
          </p:cNvPr>
          <p:cNvSpPr txBox="1"/>
          <p:nvPr/>
        </p:nvSpPr>
        <p:spPr>
          <a:xfrm>
            <a:off x="8154194" y="3862905"/>
            <a:ext cx="701615" cy="276999"/>
          </a:xfrm>
          <a:prstGeom prst="rect">
            <a:avLst/>
          </a:prstGeom>
          <a:noFill/>
        </p:spPr>
        <p:txBody>
          <a:bodyPr wrap="square" rtlCol="0">
            <a:spAutoFit/>
          </a:bodyPr>
          <a:lstStyle/>
          <a:p>
            <a:r>
              <a:rPr kumimoji="1" lang="ja-JP" altLang="en-US" sz="1200" dirty="0"/>
              <a:t>来賓</a:t>
            </a:r>
          </a:p>
        </p:txBody>
      </p:sp>
      <p:sp>
        <p:nvSpPr>
          <p:cNvPr id="60" name="テキスト ボックス 59">
            <a:extLst>
              <a:ext uri="{FF2B5EF4-FFF2-40B4-BE49-F238E27FC236}">
                <a16:creationId xmlns:a16="http://schemas.microsoft.com/office/drawing/2014/main" id="{437851A4-44A6-45D3-81C4-B27E87327FA5}"/>
              </a:ext>
            </a:extLst>
          </p:cNvPr>
          <p:cNvSpPr txBox="1"/>
          <p:nvPr/>
        </p:nvSpPr>
        <p:spPr>
          <a:xfrm>
            <a:off x="3064695" y="3898171"/>
            <a:ext cx="1185734" cy="276999"/>
          </a:xfrm>
          <a:prstGeom prst="rect">
            <a:avLst/>
          </a:prstGeom>
          <a:noFill/>
        </p:spPr>
        <p:txBody>
          <a:bodyPr wrap="square" rtlCol="0">
            <a:spAutoFit/>
          </a:bodyPr>
          <a:lstStyle/>
          <a:p>
            <a:r>
              <a:rPr kumimoji="1" lang="ja-JP" altLang="en-US" sz="1200" dirty="0"/>
              <a:t>実行委員会</a:t>
            </a:r>
          </a:p>
        </p:txBody>
      </p:sp>
      <p:cxnSp>
        <p:nvCxnSpPr>
          <p:cNvPr id="61" name="直線コネクタ 60">
            <a:extLst>
              <a:ext uri="{FF2B5EF4-FFF2-40B4-BE49-F238E27FC236}">
                <a16:creationId xmlns:a16="http://schemas.microsoft.com/office/drawing/2014/main" id="{8CB788E9-DAE9-1D9F-252D-6B1C41BF44C3}"/>
              </a:ext>
            </a:extLst>
          </p:cNvPr>
          <p:cNvCxnSpPr>
            <a:cxnSpLocks/>
          </p:cNvCxnSpPr>
          <p:nvPr/>
        </p:nvCxnSpPr>
        <p:spPr>
          <a:xfrm flipV="1">
            <a:off x="3305060" y="2900912"/>
            <a:ext cx="962668" cy="825001"/>
          </a:xfrm>
          <a:prstGeom prst="line">
            <a:avLst/>
          </a:prstGeom>
          <a:ln w="76200"/>
        </p:spPr>
        <p:style>
          <a:lnRef idx="1">
            <a:schemeClr val="dk1"/>
          </a:lnRef>
          <a:fillRef idx="0">
            <a:schemeClr val="dk1"/>
          </a:fillRef>
          <a:effectRef idx="0">
            <a:schemeClr val="dk1"/>
          </a:effectRef>
          <a:fontRef idx="minor">
            <a:schemeClr val="tx1"/>
          </a:fontRef>
        </p:style>
      </p:cxnSp>
      <p:cxnSp>
        <p:nvCxnSpPr>
          <p:cNvPr id="62" name="直線コネクタ 61">
            <a:extLst>
              <a:ext uri="{FF2B5EF4-FFF2-40B4-BE49-F238E27FC236}">
                <a16:creationId xmlns:a16="http://schemas.microsoft.com/office/drawing/2014/main" id="{2FE1AE7D-B7A7-3FFB-FEFC-E78219B9D400}"/>
              </a:ext>
            </a:extLst>
          </p:cNvPr>
          <p:cNvCxnSpPr>
            <a:cxnSpLocks/>
          </p:cNvCxnSpPr>
          <p:nvPr/>
        </p:nvCxnSpPr>
        <p:spPr>
          <a:xfrm flipH="1" flipV="1">
            <a:off x="7115427" y="2652367"/>
            <a:ext cx="1250209" cy="1113210"/>
          </a:xfrm>
          <a:prstGeom prst="line">
            <a:avLst/>
          </a:prstGeom>
          <a:ln w="76200"/>
        </p:spPr>
        <p:style>
          <a:lnRef idx="1">
            <a:schemeClr val="dk1"/>
          </a:lnRef>
          <a:fillRef idx="0">
            <a:schemeClr val="dk1"/>
          </a:fillRef>
          <a:effectRef idx="0">
            <a:schemeClr val="dk1"/>
          </a:effectRef>
          <a:fontRef idx="minor">
            <a:schemeClr val="tx1"/>
          </a:fontRef>
        </p:style>
      </p:cxnSp>
      <p:pic>
        <p:nvPicPr>
          <p:cNvPr id="65" name="グラフィックス 64" descr="マイク 単色塗りつぶし">
            <a:extLst>
              <a:ext uri="{FF2B5EF4-FFF2-40B4-BE49-F238E27FC236}">
                <a16:creationId xmlns:a16="http://schemas.microsoft.com/office/drawing/2014/main" id="{978A5414-C39A-5F8C-E5A7-739DA82C44D7}"/>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43320"/>
          <a:stretch/>
        </p:blipFill>
        <p:spPr>
          <a:xfrm>
            <a:off x="2923117" y="5357714"/>
            <a:ext cx="251690" cy="444059"/>
          </a:xfrm>
          <a:prstGeom prst="rect">
            <a:avLst/>
          </a:prstGeom>
        </p:spPr>
      </p:pic>
      <p:grpSp>
        <p:nvGrpSpPr>
          <p:cNvPr id="72" name="グループ化 71">
            <a:extLst>
              <a:ext uri="{FF2B5EF4-FFF2-40B4-BE49-F238E27FC236}">
                <a16:creationId xmlns:a16="http://schemas.microsoft.com/office/drawing/2014/main" id="{88F753FE-FDD5-1EF2-AACF-7FFCFBC4FFB7}"/>
              </a:ext>
            </a:extLst>
          </p:cNvPr>
          <p:cNvGrpSpPr/>
          <p:nvPr/>
        </p:nvGrpSpPr>
        <p:grpSpPr>
          <a:xfrm>
            <a:off x="470899" y="2163575"/>
            <a:ext cx="701615" cy="1408827"/>
            <a:chOff x="470899" y="2163575"/>
            <a:chExt cx="701615" cy="1408827"/>
          </a:xfrm>
        </p:grpSpPr>
        <p:sp>
          <p:nvSpPr>
            <p:cNvPr id="73" name="正方形/長方形 72">
              <a:extLst>
                <a:ext uri="{FF2B5EF4-FFF2-40B4-BE49-F238E27FC236}">
                  <a16:creationId xmlns:a16="http://schemas.microsoft.com/office/drawing/2014/main" id="{953BA0B0-6B77-9827-8696-CD95B011CE42}"/>
                </a:ext>
              </a:extLst>
            </p:cNvPr>
            <p:cNvSpPr/>
            <p:nvPr/>
          </p:nvSpPr>
          <p:spPr>
            <a:xfrm>
              <a:off x="470899" y="2163575"/>
              <a:ext cx="701615" cy="140882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テキスト ボックス 73">
              <a:extLst>
                <a:ext uri="{FF2B5EF4-FFF2-40B4-BE49-F238E27FC236}">
                  <a16:creationId xmlns:a16="http://schemas.microsoft.com/office/drawing/2014/main" id="{53E32081-2ACA-3D2E-4934-AD93DE4704F0}"/>
                </a:ext>
              </a:extLst>
            </p:cNvPr>
            <p:cNvSpPr txBox="1"/>
            <p:nvPr/>
          </p:nvSpPr>
          <p:spPr>
            <a:xfrm>
              <a:off x="647754" y="2266027"/>
              <a:ext cx="369332" cy="1268595"/>
            </a:xfrm>
            <a:prstGeom prst="rect">
              <a:avLst/>
            </a:prstGeom>
            <a:noFill/>
          </p:spPr>
          <p:txBody>
            <a:bodyPr vert="eaVert" wrap="square" rtlCol="0">
              <a:spAutoFit/>
            </a:bodyPr>
            <a:lstStyle/>
            <a:p>
              <a:r>
                <a:rPr kumimoji="1" lang="ja-JP" altLang="en-US" sz="1200" b="1" dirty="0">
                  <a:solidFill>
                    <a:sysClr val="windowText" lastClr="000000"/>
                  </a:solidFill>
                </a:rPr>
                <a:t>大津高　吹奏楽</a:t>
              </a:r>
            </a:p>
          </p:txBody>
        </p:sp>
      </p:grpSp>
      <p:pic>
        <p:nvPicPr>
          <p:cNvPr id="75" name="グラフィックス 74" descr="無線マイク 単色塗りつぶし">
            <a:extLst>
              <a:ext uri="{FF2B5EF4-FFF2-40B4-BE49-F238E27FC236}">
                <a16:creationId xmlns:a16="http://schemas.microsoft.com/office/drawing/2014/main" id="{99E0578C-D013-CD87-2A3B-19375EF818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10319" y="3172274"/>
            <a:ext cx="247261" cy="247261"/>
          </a:xfrm>
          <a:prstGeom prst="rect">
            <a:avLst/>
          </a:prstGeom>
        </p:spPr>
      </p:pic>
      <p:sp>
        <p:nvSpPr>
          <p:cNvPr id="76" name="涙形 75">
            <a:extLst>
              <a:ext uri="{FF2B5EF4-FFF2-40B4-BE49-F238E27FC236}">
                <a16:creationId xmlns:a16="http://schemas.microsoft.com/office/drawing/2014/main" id="{B2089183-C472-25C0-EE55-27551F68A81F}"/>
              </a:ext>
            </a:extLst>
          </p:cNvPr>
          <p:cNvSpPr/>
          <p:nvPr/>
        </p:nvSpPr>
        <p:spPr>
          <a:xfrm rot="2917828" flipH="1">
            <a:off x="5605245" y="2825850"/>
            <a:ext cx="212997" cy="193405"/>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7" name="グラフィックス 76" descr="トロフィー 単色塗りつぶし">
            <a:extLst>
              <a:ext uri="{FF2B5EF4-FFF2-40B4-BE49-F238E27FC236}">
                <a16:creationId xmlns:a16="http://schemas.microsoft.com/office/drawing/2014/main" id="{87375AD6-603D-4FB5-BB95-58599FAA5E8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73365" y="2903545"/>
            <a:ext cx="487456" cy="487456"/>
          </a:xfrm>
          <a:prstGeom prst="rect">
            <a:avLst/>
          </a:prstGeom>
        </p:spPr>
      </p:pic>
      <p:pic>
        <p:nvPicPr>
          <p:cNvPr id="93" name="グラフィックス 92" descr="ランタン 単色塗りつぶし">
            <a:extLst>
              <a:ext uri="{FF2B5EF4-FFF2-40B4-BE49-F238E27FC236}">
                <a16:creationId xmlns:a16="http://schemas.microsoft.com/office/drawing/2014/main" id="{D40ACEA9-57E0-D256-6547-D9F8011B0BA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17574" y="496333"/>
            <a:ext cx="325883" cy="325883"/>
          </a:xfrm>
          <a:prstGeom prst="rect">
            <a:avLst/>
          </a:prstGeom>
        </p:spPr>
      </p:pic>
      <p:grpSp>
        <p:nvGrpSpPr>
          <p:cNvPr id="94" name="グループ化 93">
            <a:extLst>
              <a:ext uri="{FF2B5EF4-FFF2-40B4-BE49-F238E27FC236}">
                <a16:creationId xmlns:a16="http://schemas.microsoft.com/office/drawing/2014/main" id="{9556D69B-F489-0C69-6A94-56B632331A24}"/>
              </a:ext>
            </a:extLst>
          </p:cNvPr>
          <p:cNvGrpSpPr/>
          <p:nvPr/>
        </p:nvGrpSpPr>
        <p:grpSpPr>
          <a:xfrm>
            <a:off x="423032" y="5687190"/>
            <a:ext cx="2192372" cy="1170810"/>
            <a:chOff x="423032" y="5687190"/>
            <a:chExt cx="2192372" cy="1170810"/>
          </a:xfrm>
        </p:grpSpPr>
        <p:sp>
          <p:nvSpPr>
            <p:cNvPr id="95" name="正方形/長方形 94">
              <a:extLst>
                <a:ext uri="{FF2B5EF4-FFF2-40B4-BE49-F238E27FC236}">
                  <a16:creationId xmlns:a16="http://schemas.microsoft.com/office/drawing/2014/main" id="{15D134D8-0A97-0C64-E2AF-E952509A34F2}"/>
                </a:ext>
              </a:extLst>
            </p:cNvPr>
            <p:cNvSpPr/>
            <p:nvPr/>
          </p:nvSpPr>
          <p:spPr>
            <a:xfrm>
              <a:off x="423032" y="5687190"/>
              <a:ext cx="2192372" cy="117081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テキスト ボックス 95">
              <a:extLst>
                <a:ext uri="{FF2B5EF4-FFF2-40B4-BE49-F238E27FC236}">
                  <a16:creationId xmlns:a16="http://schemas.microsoft.com/office/drawing/2014/main" id="{7A7372D3-08F2-E31A-86BF-5688BAAB0496}"/>
                </a:ext>
              </a:extLst>
            </p:cNvPr>
            <p:cNvSpPr txBox="1"/>
            <p:nvPr/>
          </p:nvSpPr>
          <p:spPr>
            <a:xfrm>
              <a:off x="1269688" y="6134095"/>
              <a:ext cx="1030071" cy="276999"/>
            </a:xfrm>
            <a:prstGeom prst="rect">
              <a:avLst/>
            </a:prstGeom>
            <a:noFill/>
          </p:spPr>
          <p:txBody>
            <a:bodyPr wrap="square" rtlCol="0">
              <a:spAutoFit/>
            </a:bodyPr>
            <a:lstStyle/>
            <a:p>
              <a:r>
                <a:rPr kumimoji="1" lang="ja-JP" altLang="en-US" sz="1200" dirty="0"/>
                <a:t>観客</a:t>
              </a:r>
            </a:p>
          </p:txBody>
        </p:sp>
      </p:grpSp>
      <p:sp>
        <p:nvSpPr>
          <p:cNvPr id="63" name="楕円 62">
            <a:extLst>
              <a:ext uri="{FF2B5EF4-FFF2-40B4-BE49-F238E27FC236}">
                <a16:creationId xmlns:a16="http://schemas.microsoft.com/office/drawing/2014/main" id="{724F40FE-D3F1-C836-88F8-2F73AE7276FB}"/>
              </a:ext>
            </a:extLst>
          </p:cNvPr>
          <p:cNvSpPr/>
          <p:nvPr/>
        </p:nvSpPr>
        <p:spPr>
          <a:xfrm>
            <a:off x="9348814" y="5387747"/>
            <a:ext cx="251294" cy="229747"/>
          </a:xfrm>
          <a:prstGeom prst="ellipse">
            <a:avLst/>
          </a:prstGeom>
          <a:solidFill>
            <a:srgbClr val="FFCC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solidFill>
              </a:rPr>
              <a:t>小谷</a:t>
            </a:r>
          </a:p>
        </p:txBody>
      </p:sp>
      <p:grpSp>
        <p:nvGrpSpPr>
          <p:cNvPr id="66" name="グループ化 65">
            <a:extLst>
              <a:ext uri="{FF2B5EF4-FFF2-40B4-BE49-F238E27FC236}">
                <a16:creationId xmlns:a16="http://schemas.microsoft.com/office/drawing/2014/main" id="{7DBF816D-C916-4E1D-6898-81A6C8B36DCD}"/>
              </a:ext>
            </a:extLst>
          </p:cNvPr>
          <p:cNvGrpSpPr/>
          <p:nvPr/>
        </p:nvGrpSpPr>
        <p:grpSpPr>
          <a:xfrm>
            <a:off x="8870139" y="4061236"/>
            <a:ext cx="353943" cy="1924441"/>
            <a:chOff x="8870139" y="4061236"/>
            <a:chExt cx="353943" cy="1924441"/>
          </a:xfrm>
        </p:grpSpPr>
        <p:sp>
          <p:nvSpPr>
            <p:cNvPr id="80" name="テキスト ボックス 79">
              <a:extLst>
                <a:ext uri="{FF2B5EF4-FFF2-40B4-BE49-F238E27FC236}">
                  <a16:creationId xmlns:a16="http://schemas.microsoft.com/office/drawing/2014/main" id="{8A897E72-A9FC-7639-4BC1-9DBE67DF0CC1}"/>
                </a:ext>
              </a:extLst>
            </p:cNvPr>
            <p:cNvSpPr txBox="1"/>
            <p:nvPr/>
          </p:nvSpPr>
          <p:spPr>
            <a:xfrm>
              <a:off x="8870139" y="4061236"/>
              <a:ext cx="353943" cy="1855835"/>
            </a:xfrm>
            <a:prstGeom prst="rect">
              <a:avLst/>
            </a:prstGeom>
            <a:noFill/>
          </p:spPr>
          <p:txBody>
            <a:bodyPr vert="eaVert" wrap="square" rtlCol="0">
              <a:spAutoFit/>
            </a:bodyPr>
            <a:lstStyle/>
            <a:p>
              <a:r>
                <a:rPr kumimoji="1" lang="ja-JP" altLang="en-US" sz="1100" dirty="0"/>
                <a:t>ボーイスカウト（子代表）</a:t>
              </a:r>
            </a:p>
          </p:txBody>
        </p:sp>
        <p:sp>
          <p:nvSpPr>
            <p:cNvPr id="81" name="楕円 80">
              <a:extLst>
                <a:ext uri="{FF2B5EF4-FFF2-40B4-BE49-F238E27FC236}">
                  <a16:creationId xmlns:a16="http://schemas.microsoft.com/office/drawing/2014/main" id="{8B9E0594-8D84-BDD9-19DA-C86C7E1C5373}"/>
                </a:ext>
              </a:extLst>
            </p:cNvPr>
            <p:cNvSpPr/>
            <p:nvPr/>
          </p:nvSpPr>
          <p:spPr>
            <a:xfrm>
              <a:off x="8940044" y="5755930"/>
              <a:ext cx="251294" cy="229747"/>
            </a:xfrm>
            <a:prstGeom prst="ellipse">
              <a:avLst/>
            </a:prstGeom>
            <a:solidFill>
              <a:srgbClr val="0070C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8" name="テキスト ボックス 77">
            <a:extLst>
              <a:ext uri="{FF2B5EF4-FFF2-40B4-BE49-F238E27FC236}">
                <a16:creationId xmlns:a16="http://schemas.microsoft.com/office/drawing/2014/main" id="{84294D95-40F8-3AF0-97B9-72AE4155E698}"/>
              </a:ext>
            </a:extLst>
          </p:cNvPr>
          <p:cNvSpPr txBox="1"/>
          <p:nvPr/>
        </p:nvSpPr>
        <p:spPr>
          <a:xfrm>
            <a:off x="6809371" y="4310885"/>
            <a:ext cx="1661863" cy="430887"/>
          </a:xfrm>
          <a:prstGeom prst="rect">
            <a:avLst/>
          </a:prstGeom>
          <a:noFill/>
        </p:spPr>
        <p:txBody>
          <a:bodyPr vert="horz" wrap="square" rtlCol="0">
            <a:spAutoFit/>
          </a:bodyPr>
          <a:lstStyle/>
          <a:p>
            <a:r>
              <a:rPr kumimoji="1" lang="ja-JP" altLang="en-US" sz="1100" dirty="0"/>
              <a:t>サポートランナー</a:t>
            </a:r>
            <a:endParaRPr kumimoji="1" lang="en-US" altLang="ja-JP" sz="1100" dirty="0"/>
          </a:p>
          <a:p>
            <a:r>
              <a:rPr kumimoji="1" lang="ja-JP" altLang="en-US" sz="1100" dirty="0"/>
              <a:t>（ランタン）</a:t>
            </a:r>
          </a:p>
        </p:txBody>
      </p:sp>
      <p:grpSp>
        <p:nvGrpSpPr>
          <p:cNvPr id="83" name="グループ化 82">
            <a:extLst>
              <a:ext uri="{FF2B5EF4-FFF2-40B4-BE49-F238E27FC236}">
                <a16:creationId xmlns:a16="http://schemas.microsoft.com/office/drawing/2014/main" id="{4C402519-7F4B-AF73-0043-966090226AF9}"/>
              </a:ext>
            </a:extLst>
          </p:cNvPr>
          <p:cNvGrpSpPr/>
          <p:nvPr/>
        </p:nvGrpSpPr>
        <p:grpSpPr>
          <a:xfrm>
            <a:off x="7536204" y="4950962"/>
            <a:ext cx="360762" cy="261610"/>
            <a:chOff x="6850547" y="4976362"/>
            <a:chExt cx="360762" cy="261610"/>
          </a:xfrm>
        </p:grpSpPr>
        <p:sp>
          <p:nvSpPr>
            <p:cNvPr id="84" name="楕円 83">
              <a:extLst>
                <a:ext uri="{FF2B5EF4-FFF2-40B4-BE49-F238E27FC236}">
                  <a16:creationId xmlns:a16="http://schemas.microsoft.com/office/drawing/2014/main" id="{D86DBBB0-59AF-8647-2B05-F568FF245573}"/>
                </a:ext>
              </a:extLst>
            </p:cNvPr>
            <p:cNvSpPr/>
            <p:nvPr/>
          </p:nvSpPr>
          <p:spPr>
            <a:xfrm>
              <a:off x="6878061" y="4976463"/>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85" name="テキスト ボックス 84">
              <a:extLst>
                <a:ext uri="{FF2B5EF4-FFF2-40B4-BE49-F238E27FC236}">
                  <a16:creationId xmlns:a16="http://schemas.microsoft.com/office/drawing/2014/main" id="{E0E41D6D-F189-0EB5-CF24-53762E6C970D}"/>
                </a:ext>
              </a:extLst>
            </p:cNvPr>
            <p:cNvSpPr txBox="1"/>
            <p:nvPr/>
          </p:nvSpPr>
          <p:spPr>
            <a:xfrm>
              <a:off x="6850547" y="4976362"/>
              <a:ext cx="360762" cy="261610"/>
            </a:xfrm>
            <a:prstGeom prst="rect">
              <a:avLst/>
            </a:prstGeom>
            <a:noFill/>
          </p:spPr>
          <p:txBody>
            <a:bodyPr vert="horz" wrap="square" rtlCol="0">
              <a:spAutoFit/>
            </a:bodyPr>
            <a:lstStyle/>
            <a:p>
              <a:r>
                <a:rPr kumimoji="1" lang="ja-JP" altLang="en-US" sz="1100" b="1" dirty="0"/>
                <a:t>親</a:t>
              </a:r>
            </a:p>
          </p:txBody>
        </p:sp>
      </p:grpSp>
      <p:grpSp>
        <p:nvGrpSpPr>
          <p:cNvPr id="97" name="グループ化 96">
            <a:extLst>
              <a:ext uri="{FF2B5EF4-FFF2-40B4-BE49-F238E27FC236}">
                <a16:creationId xmlns:a16="http://schemas.microsoft.com/office/drawing/2014/main" id="{F100F98C-3C77-0E0B-FCEF-93A9D80B5D0C}"/>
              </a:ext>
            </a:extLst>
          </p:cNvPr>
          <p:cNvGrpSpPr/>
          <p:nvPr/>
        </p:nvGrpSpPr>
        <p:grpSpPr>
          <a:xfrm>
            <a:off x="6879189" y="4935740"/>
            <a:ext cx="536527" cy="382978"/>
            <a:chOff x="7347497" y="4973573"/>
            <a:chExt cx="536527" cy="382978"/>
          </a:xfrm>
        </p:grpSpPr>
        <p:sp>
          <p:nvSpPr>
            <p:cNvPr id="98" name="楕円 97">
              <a:extLst>
                <a:ext uri="{FF2B5EF4-FFF2-40B4-BE49-F238E27FC236}">
                  <a16:creationId xmlns:a16="http://schemas.microsoft.com/office/drawing/2014/main" id="{5CA4C1BB-7EFF-5736-774B-E76F54ED889E}"/>
                </a:ext>
              </a:extLst>
            </p:cNvPr>
            <p:cNvSpPr/>
            <p:nvPr/>
          </p:nvSpPr>
          <p:spPr>
            <a:xfrm>
              <a:off x="7377744" y="4973573"/>
              <a:ext cx="251294" cy="229747"/>
            </a:xfrm>
            <a:prstGeom prst="ellipse">
              <a:avLst/>
            </a:prstGeom>
            <a:solidFill>
              <a:srgbClr val="FF66CC"/>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99" name="テキスト ボックス 98">
              <a:extLst>
                <a:ext uri="{FF2B5EF4-FFF2-40B4-BE49-F238E27FC236}">
                  <a16:creationId xmlns:a16="http://schemas.microsoft.com/office/drawing/2014/main" id="{DEF2713C-7904-7C6A-F7EF-8EB419C3163D}"/>
                </a:ext>
              </a:extLst>
            </p:cNvPr>
            <p:cNvSpPr txBox="1"/>
            <p:nvPr/>
          </p:nvSpPr>
          <p:spPr>
            <a:xfrm>
              <a:off x="7347497" y="4989062"/>
              <a:ext cx="351420" cy="261610"/>
            </a:xfrm>
            <a:prstGeom prst="rect">
              <a:avLst/>
            </a:prstGeom>
            <a:noFill/>
          </p:spPr>
          <p:txBody>
            <a:bodyPr vert="horz" wrap="square" rtlCol="0">
              <a:spAutoFit/>
            </a:bodyPr>
            <a:lstStyle/>
            <a:p>
              <a:r>
                <a:rPr kumimoji="1" lang="ja-JP" altLang="en-US" sz="1100" b="1" dirty="0"/>
                <a:t>子</a:t>
              </a:r>
            </a:p>
          </p:txBody>
        </p:sp>
        <p:pic>
          <p:nvPicPr>
            <p:cNvPr id="100" name="グラフィックス 99" descr="ランタン 単色塗りつぶし">
              <a:extLst>
                <a:ext uri="{FF2B5EF4-FFF2-40B4-BE49-F238E27FC236}">
                  <a16:creationId xmlns:a16="http://schemas.microsoft.com/office/drawing/2014/main" id="{810C7559-3B70-CC3B-4596-EF47E54CBFD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558141" y="5030668"/>
              <a:ext cx="325883" cy="325883"/>
            </a:xfrm>
            <a:prstGeom prst="rect">
              <a:avLst/>
            </a:prstGeom>
          </p:spPr>
        </p:pic>
      </p:grpSp>
      <p:sp>
        <p:nvSpPr>
          <p:cNvPr id="101" name="円柱 100">
            <a:extLst>
              <a:ext uri="{FF2B5EF4-FFF2-40B4-BE49-F238E27FC236}">
                <a16:creationId xmlns:a16="http://schemas.microsoft.com/office/drawing/2014/main" id="{F7A9D5A3-349B-2BEA-16A0-8878870DB475}"/>
              </a:ext>
            </a:extLst>
          </p:cNvPr>
          <p:cNvSpPr/>
          <p:nvPr/>
        </p:nvSpPr>
        <p:spPr>
          <a:xfrm>
            <a:off x="3950150" y="4571371"/>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02" name="円柱 101">
            <a:extLst>
              <a:ext uri="{FF2B5EF4-FFF2-40B4-BE49-F238E27FC236}">
                <a16:creationId xmlns:a16="http://schemas.microsoft.com/office/drawing/2014/main" id="{968AEB5B-D890-1AAC-B901-0EAA1570FC3D}"/>
              </a:ext>
            </a:extLst>
          </p:cNvPr>
          <p:cNvSpPr/>
          <p:nvPr/>
        </p:nvSpPr>
        <p:spPr>
          <a:xfrm>
            <a:off x="5332858" y="4571371"/>
            <a:ext cx="157310" cy="514308"/>
          </a:xfrm>
          <a:prstGeom prst="ca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03" name="テキスト ボックス 102">
            <a:extLst>
              <a:ext uri="{FF2B5EF4-FFF2-40B4-BE49-F238E27FC236}">
                <a16:creationId xmlns:a16="http://schemas.microsoft.com/office/drawing/2014/main" id="{2712EFFA-4C99-B6BB-B2CA-885819B6C20F}"/>
              </a:ext>
            </a:extLst>
          </p:cNvPr>
          <p:cNvSpPr txBox="1"/>
          <p:nvPr/>
        </p:nvSpPr>
        <p:spPr>
          <a:xfrm>
            <a:off x="4011538" y="4091951"/>
            <a:ext cx="1565892" cy="261610"/>
          </a:xfrm>
          <a:prstGeom prst="rect">
            <a:avLst/>
          </a:prstGeom>
          <a:noFill/>
        </p:spPr>
        <p:txBody>
          <a:bodyPr vert="horz" wrap="square" rtlCol="0">
            <a:spAutoFit/>
          </a:bodyPr>
          <a:lstStyle/>
          <a:p>
            <a:r>
              <a:rPr kumimoji="1" lang="ja-JP" altLang="en-US" sz="1100" dirty="0"/>
              <a:t>炬火ランナー🅰</a:t>
            </a:r>
          </a:p>
        </p:txBody>
      </p:sp>
      <p:sp>
        <p:nvSpPr>
          <p:cNvPr id="104" name="テキスト ボックス 103">
            <a:extLst>
              <a:ext uri="{FF2B5EF4-FFF2-40B4-BE49-F238E27FC236}">
                <a16:creationId xmlns:a16="http://schemas.microsoft.com/office/drawing/2014/main" id="{D1E8DB81-015C-02DA-E1DC-959169E8D0F4}"/>
              </a:ext>
            </a:extLst>
          </p:cNvPr>
          <p:cNvSpPr txBox="1"/>
          <p:nvPr/>
        </p:nvSpPr>
        <p:spPr>
          <a:xfrm>
            <a:off x="5300640" y="4091951"/>
            <a:ext cx="1565892" cy="261610"/>
          </a:xfrm>
          <a:prstGeom prst="rect">
            <a:avLst/>
          </a:prstGeom>
          <a:noFill/>
        </p:spPr>
        <p:txBody>
          <a:bodyPr vert="horz" wrap="square" rtlCol="0">
            <a:spAutoFit/>
          </a:bodyPr>
          <a:lstStyle/>
          <a:p>
            <a:r>
              <a:rPr kumimoji="1" lang="ja-JP" altLang="en-US" sz="1100" dirty="0"/>
              <a:t>炬火ランナー🅱</a:t>
            </a:r>
          </a:p>
        </p:txBody>
      </p:sp>
      <p:grpSp>
        <p:nvGrpSpPr>
          <p:cNvPr id="105" name="グループ化 104">
            <a:extLst>
              <a:ext uri="{FF2B5EF4-FFF2-40B4-BE49-F238E27FC236}">
                <a16:creationId xmlns:a16="http://schemas.microsoft.com/office/drawing/2014/main" id="{899F7DE5-6736-C050-1E64-8026F57BF6B1}"/>
              </a:ext>
            </a:extLst>
          </p:cNvPr>
          <p:cNvGrpSpPr/>
          <p:nvPr/>
        </p:nvGrpSpPr>
        <p:grpSpPr>
          <a:xfrm>
            <a:off x="4590211" y="4922696"/>
            <a:ext cx="360762" cy="261610"/>
            <a:chOff x="11747920" y="1884601"/>
            <a:chExt cx="360762" cy="261610"/>
          </a:xfrm>
        </p:grpSpPr>
        <p:sp>
          <p:nvSpPr>
            <p:cNvPr id="106" name="楕円 105">
              <a:extLst>
                <a:ext uri="{FF2B5EF4-FFF2-40B4-BE49-F238E27FC236}">
                  <a16:creationId xmlns:a16="http://schemas.microsoft.com/office/drawing/2014/main" id="{57B4C51D-4604-16C6-8FD4-C0E79C17FC9B}"/>
                </a:ext>
              </a:extLst>
            </p:cNvPr>
            <p:cNvSpPr/>
            <p:nvPr/>
          </p:nvSpPr>
          <p:spPr>
            <a:xfrm>
              <a:off x="11776508" y="1897301"/>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テキスト ボックス 106">
              <a:extLst>
                <a:ext uri="{FF2B5EF4-FFF2-40B4-BE49-F238E27FC236}">
                  <a16:creationId xmlns:a16="http://schemas.microsoft.com/office/drawing/2014/main" id="{13727BD8-6E5B-0F56-397B-6865AF297050}"/>
                </a:ext>
              </a:extLst>
            </p:cNvPr>
            <p:cNvSpPr txBox="1"/>
            <p:nvPr/>
          </p:nvSpPr>
          <p:spPr>
            <a:xfrm>
              <a:off x="11747920" y="1884601"/>
              <a:ext cx="360762" cy="261610"/>
            </a:xfrm>
            <a:prstGeom prst="rect">
              <a:avLst/>
            </a:prstGeom>
            <a:noFill/>
          </p:spPr>
          <p:txBody>
            <a:bodyPr vert="horz" wrap="square" rtlCol="0">
              <a:spAutoFit/>
            </a:bodyPr>
            <a:lstStyle/>
            <a:p>
              <a:r>
                <a:rPr kumimoji="1" lang="ja-JP" altLang="en-US" sz="1100" b="1" dirty="0"/>
                <a:t>親</a:t>
              </a:r>
            </a:p>
          </p:txBody>
        </p:sp>
      </p:grpSp>
      <p:grpSp>
        <p:nvGrpSpPr>
          <p:cNvPr id="108" name="グループ化 107">
            <a:extLst>
              <a:ext uri="{FF2B5EF4-FFF2-40B4-BE49-F238E27FC236}">
                <a16:creationId xmlns:a16="http://schemas.microsoft.com/office/drawing/2014/main" id="{3123D31B-F73E-A24D-D492-C64EEBB327B8}"/>
              </a:ext>
            </a:extLst>
          </p:cNvPr>
          <p:cNvGrpSpPr/>
          <p:nvPr/>
        </p:nvGrpSpPr>
        <p:grpSpPr>
          <a:xfrm>
            <a:off x="5903205" y="4922696"/>
            <a:ext cx="360762" cy="261610"/>
            <a:chOff x="12848460" y="1897301"/>
            <a:chExt cx="360762" cy="261610"/>
          </a:xfrm>
        </p:grpSpPr>
        <p:sp>
          <p:nvSpPr>
            <p:cNvPr id="109" name="楕円 108">
              <a:extLst>
                <a:ext uri="{FF2B5EF4-FFF2-40B4-BE49-F238E27FC236}">
                  <a16:creationId xmlns:a16="http://schemas.microsoft.com/office/drawing/2014/main" id="{A1E31F7D-0601-3D59-82DB-B4F96C2A5561}"/>
                </a:ext>
              </a:extLst>
            </p:cNvPr>
            <p:cNvSpPr/>
            <p:nvPr/>
          </p:nvSpPr>
          <p:spPr>
            <a:xfrm>
              <a:off x="12878056" y="1897301"/>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テキスト ボックス 109">
              <a:extLst>
                <a:ext uri="{FF2B5EF4-FFF2-40B4-BE49-F238E27FC236}">
                  <a16:creationId xmlns:a16="http://schemas.microsoft.com/office/drawing/2014/main" id="{858A15FA-4932-081A-FA36-2CF833063C7E}"/>
                </a:ext>
              </a:extLst>
            </p:cNvPr>
            <p:cNvSpPr txBox="1"/>
            <p:nvPr/>
          </p:nvSpPr>
          <p:spPr>
            <a:xfrm>
              <a:off x="12848460" y="1897301"/>
              <a:ext cx="360762" cy="261610"/>
            </a:xfrm>
            <a:prstGeom prst="rect">
              <a:avLst/>
            </a:prstGeom>
            <a:noFill/>
          </p:spPr>
          <p:txBody>
            <a:bodyPr vert="horz" wrap="square" rtlCol="0">
              <a:spAutoFit/>
            </a:bodyPr>
            <a:lstStyle/>
            <a:p>
              <a:r>
                <a:rPr kumimoji="1" lang="ja-JP" altLang="en-US" sz="1100" b="1" dirty="0"/>
                <a:t>親</a:t>
              </a:r>
            </a:p>
          </p:txBody>
        </p:sp>
      </p:grpSp>
      <p:grpSp>
        <p:nvGrpSpPr>
          <p:cNvPr id="111" name="グループ化 110">
            <a:extLst>
              <a:ext uri="{FF2B5EF4-FFF2-40B4-BE49-F238E27FC236}">
                <a16:creationId xmlns:a16="http://schemas.microsoft.com/office/drawing/2014/main" id="{9496956D-3256-DF3F-21B1-6B217B0FBAA5}"/>
              </a:ext>
            </a:extLst>
          </p:cNvPr>
          <p:cNvGrpSpPr/>
          <p:nvPr/>
        </p:nvGrpSpPr>
        <p:grpSpPr>
          <a:xfrm>
            <a:off x="3962858" y="4935396"/>
            <a:ext cx="351420" cy="267037"/>
            <a:chOff x="11205992" y="1897301"/>
            <a:chExt cx="351420" cy="267037"/>
          </a:xfrm>
        </p:grpSpPr>
        <p:sp>
          <p:nvSpPr>
            <p:cNvPr id="112" name="楕円 111">
              <a:extLst>
                <a:ext uri="{FF2B5EF4-FFF2-40B4-BE49-F238E27FC236}">
                  <a16:creationId xmlns:a16="http://schemas.microsoft.com/office/drawing/2014/main" id="{00C1B621-EA35-0CFF-8707-1C07B300F067}"/>
                </a:ext>
              </a:extLst>
            </p:cNvPr>
            <p:cNvSpPr/>
            <p:nvPr/>
          </p:nvSpPr>
          <p:spPr>
            <a:xfrm>
              <a:off x="11230129" y="1897301"/>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テキスト ボックス 112">
              <a:extLst>
                <a:ext uri="{FF2B5EF4-FFF2-40B4-BE49-F238E27FC236}">
                  <a16:creationId xmlns:a16="http://schemas.microsoft.com/office/drawing/2014/main" id="{3AC4AAF1-B762-C618-8328-50A7ED8855EE}"/>
                </a:ext>
              </a:extLst>
            </p:cNvPr>
            <p:cNvSpPr txBox="1"/>
            <p:nvPr/>
          </p:nvSpPr>
          <p:spPr>
            <a:xfrm>
              <a:off x="11205992" y="1902728"/>
              <a:ext cx="351420" cy="261610"/>
            </a:xfrm>
            <a:prstGeom prst="rect">
              <a:avLst/>
            </a:prstGeom>
            <a:noFill/>
          </p:spPr>
          <p:txBody>
            <a:bodyPr vert="horz" wrap="square" rtlCol="0">
              <a:spAutoFit/>
            </a:bodyPr>
            <a:lstStyle/>
            <a:p>
              <a:r>
                <a:rPr kumimoji="1" lang="ja-JP" altLang="en-US" sz="1100" b="1" dirty="0"/>
                <a:t>子</a:t>
              </a:r>
            </a:p>
          </p:txBody>
        </p:sp>
      </p:grpSp>
      <p:grpSp>
        <p:nvGrpSpPr>
          <p:cNvPr id="114" name="グループ化 113">
            <a:extLst>
              <a:ext uri="{FF2B5EF4-FFF2-40B4-BE49-F238E27FC236}">
                <a16:creationId xmlns:a16="http://schemas.microsoft.com/office/drawing/2014/main" id="{1958840D-8601-784B-D749-966E56CE43C5}"/>
              </a:ext>
            </a:extLst>
          </p:cNvPr>
          <p:cNvGrpSpPr/>
          <p:nvPr/>
        </p:nvGrpSpPr>
        <p:grpSpPr>
          <a:xfrm>
            <a:off x="5168912" y="4935396"/>
            <a:ext cx="351420" cy="261610"/>
            <a:chOff x="12297190" y="1897301"/>
            <a:chExt cx="351420" cy="261610"/>
          </a:xfrm>
        </p:grpSpPr>
        <p:sp>
          <p:nvSpPr>
            <p:cNvPr id="115" name="楕円 114">
              <a:extLst>
                <a:ext uri="{FF2B5EF4-FFF2-40B4-BE49-F238E27FC236}">
                  <a16:creationId xmlns:a16="http://schemas.microsoft.com/office/drawing/2014/main" id="{37DF7840-0DE5-A099-BB65-307173CBEA7A}"/>
                </a:ext>
              </a:extLst>
            </p:cNvPr>
            <p:cNvSpPr/>
            <p:nvPr/>
          </p:nvSpPr>
          <p:spPr>
            <a:xfrm>
              <a:off x="12322887" y="1897301"/>
              <a:ext cx="251294" cy="229747"/>
            </a:xfrm>
            <a:prstGeom prst="ellips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テキスト ボックス 115">
              <a:extLst>
                <a:ext uri="{FF2B5EF4-FFF2-40B4-BE49-F238E27FC236}">
                  <a16:creationId xmlns:a16="http://schemas.microsoft.com/office/drawing/2014/main" id="{A265ADB6-1D8A-1D2D-F39F-C3EEB1F114DE}"/>
                </a:ext>
              </a:extLst>
            </p:cNvPr>
            <p:cNvSpPr txBox="1"/>
            <p:nvPr/>
          </p:nvSpPr>
          <p:spPr>
            <a:xfrm>
              <a:off x="12297190" y="1897301"/>
              <a:ext cx="351420" cy="261610"/>
            </a:xfrm>
            <a:prstGeom prst="rect">
              <a:avLst/>
            </a:prstGeom>
            <a:noFill/>
          </p:spPr>
          <p:txBody>
            <a:bodyPr vert="horz" wrap="square" rtlCol="0">
              <a:spAutoFit/>
            </a:bodyPr>
            <a:lstStyle/>
            <a:p>
              <a:r>
                <a:rPr kumimoji="1" lang="ja-JP" altLang="en-US" sz="1100" b="1" dirty="0"/>
                <a:t>子</a:t>
              </a:r>
            </a:p>
          </p:txBody>
        </p:sp>
      </p:grpSp>
      <p:sp>
        <p:nvSpPr>
          <p:cNvPr id="117" name="涙形 116">
            <a:extLst>
              <a:ext uri="{FF2B5EF4-FFF2-40B4-BE49-F238E27FC236}">
                <a16:creationId xmlns:a16="http://schemas.microsoft.com/office/drawing/2014/main" id="{04D68B29-8817-91ED-FB39-8FBAFC4BEFCD}"/>
              </a:ext>
            </a:extLst>
          </p:cNvPr>
          <p:cNvSpPr/>
          <p:nvPr/>
        </p:nvSpPr>
        <p:spPr>
          <a:xfrm rot="2917828" flipH="1">
            <a:off x="5313976" y="4403940"/>
            <a:ext cx="212997" cy="193405"/>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涙形 117">
            <a:extLst>
              <a:ext uri="{FF2B5EF4-FFF2-40B4-BE49-F238E27FC236}">
                <a16:creationId xmlns:a16="http://schemas.microsoft.com/office/drawing/2014/main" id="{DBB66E01-A863-ECDE-E0D2-C092FD2E566C}"/>
              </a:ext>
            </a:extLst>
          </p:cNvPr>
          <p:cNvSpPr/>
          <p:nvPr/>
        </p:nvSpPr>
        <p:spPr>
          <a:xfrm rot="2917828" flipH="1">
            <a:off x="3931496" y="4429625"/>
            <a:ext cx="212997" cy="193405"/>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楕円 1">
            <a:extLst>
              <a:ext uri="{FF2B5EF4-FFF2-40B4-BE49-F238E27FC236}">
                <a16:creationId xmlns:a16="http://schemas.microsoft.com/office/drawing/2014/main" id="{9E876346-6AAD-246C-30DF-3DBB47022ABB}"/>
              </a:ext>
            </a:extLst>
          </p:cNvPr>
          <p:cNvSpPr/>
          <p:nvPr/>
        </p:nvSpPr>
        <p:spPr>
          <a:xfrm rot="1877718">
            <a:off x="7152154" y="268433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 name="楕円 2">
            <a:extLst>
              <a:ext uri="{FF2B5EF4-FFF2-40B4-BE49-F238E27FC236}">
                <a16:creationId xmlns:a16="http://schemas.microsoft.com/office/drawing/2014/main" id="{0485CC6E-BA2F-AFE5-C292-2935D6D611F8}"/>
              </a:ext>
            </a:extLst>
          </p:cNvPr>
          <p:cNvSpPr/>
          <p:nvPr/>
        </p:nvSpPr>
        <p:spPr>
          <a:xfrm rot="1877718">
            <a:off x="7348070" y="2838621"/>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5" name="楕円 14">
            <a:extLst>
              <a:ext uri="{FF2B5EF4-FFF2-40B4-BE49-F238E27FC236}">
                <a16:creationId xmlns:a16="http://schemas.microsoft.com/office/drawing/2014/main" id="{9D9A878B-96E9-73E5-FA75-A31F371C5391}"/>
              </a:ext>
            </a:extLst>
          </p:cNvPr>
          <p:cNvSpPr/>
          <p:nvPr/>
        </p:nvSpPr>
        <p:spPr>
          <a:xfrm rot="1877718">
            <a:off x="7533927" y="2998552"/>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6" name="楕円 15">
            <a:extLst>
              <a:ext uri="{FF2B5EF4-FFF2-40B4-BE49-F238E27FC236}">
                <a16:creationId xmlns:a16="http://schemas.microsoft.com/office/drawing/2014/main" id="{0BDA4D1B-F6E9-C454-AF79-55092FE64B8A}"/>
              </a:ext>
            </a:extLst>
          </p:cNvPr>
          <p:cNvSpPr/>
          <p:nvPr/>
        </p:nvSpPr>
        <p:spPr>
          <a:xfrm rot="1877718">
            <a:off x="7724716" y="3144708"/>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7" name="楕円 16">
            <a:extLst>
              <a:ext uri="{FF2B5EF4-FFF2-40B4-BE49-F238E27FC236}">
                <a16:creationId xmlns:a16="http://schemas.microsoft.com/office/drawing/2014/main" id="{D1C9194E-DA1E-A152-8AFD-8A845DBDF787}"/>
              </a:ext>
            </a:extLst>
          </p:cNvPr>
          <p:cNvSpPr/>
          <p:nvPr/>
        </p:nvSpPr>
        <p:spPr>
          <a:xfrm rot="1877718">
            <a:off x="7908043" y="331542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18" name="楕円 17">
            <a:extLst>
              <a:ext uri="{FF2B5EF4-FFF2-40B4-BE49-F238E27FC236}">
                <a16:creationId xmlns:a16="http://schemas.microsoft.com/office/drawing/2014/main" id="{ED3DD9B5-9340-41F5-6307-B8D25533BF1A}"/>
              </a:ext>
            </a:extLst>
          </p:cNvPr>
          <p:cNvSpPr/>
          <p:nvPr/>
        </p:nvSpPr>
        <p:spPr>
          <a:xfrm rot="1877718">
            <a:off x="8095210" y="3483026"/>
            <a:ext cx="251294" cy="229747"/>
          </a:xfrm>
          <a:prstGeom prst="ellipse">
            <a:avLst/>
          </a:prstGeom>
          <a:solidFill>
            <a:schemeClr val="accent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cxnSp>
        <p:nvCxnSpPr>
          <p:cNvPr id="19" name="直線コネクタ 18">
            <a:extLst>
              <a:ext uri="{FF2B5EF4-FFF2-40B4-BE49-F238E27FC236}">
                <a16:creationId xmlns:a16="http://schemas.microsoft.com/office/drawing/2014/main" id="{EC740DB8-D01E-DD2A-9809-3AF62F2F6DEF}"/>
              </a:ext>
            </a:extLst>
          </p:cNvPr>
          <p:cNvCxnSpPr>
            <a:cxnSpLocks/>
          </p:cNvCxnSpPr>
          <p:nvPr/>
        </p:nvCxnSpPr>
        <p:spPr>
          <a:xfrm flipV="1">
            <a:off x="2878473" y="2476072"/>
            <a:ext cx="1250209" cy="1113210"/>
          </a:xfrm>
          <a:prstGeom prst="line">
            <a:avLst/>
          </a:prstGeom>
          <a:ln w="76200"/>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2C0A5B32-B488-7AAE-00E7-38B47B8E64A2}"/>
              </a:ext>
            </a:extLst>
          </p:cNvPr>
          <p:cNvCxnSpPr>
            <a:cxnSpLocks/>
          </p:cNvCxnSpPr>
          <p:nvPr/>
        </p:nvCxnSpPr>
        <p:spPr>
          <a:xfrm flipV="1">
            <a:off x="3305060" y="2900912"/>
            <a:ext cx="962668" cy="825001"/>
          </a:xfrm>
          <a:prstGeom prst="line">
            <a:avLst/>
          </a:prstGeom>
          <a:ln w="76200"/>
        </p:spPr>
        <p:style>
          <a:lnRef idx="1">
            <a:schemeClr val="dk1"/>
          </a:lnRef>
          <a:fillRef idx="0">
            <a:schemeClr val="dk1"/>
          </a:fillRef>
          <a:effectRef idx="0">
            <a:schemeClr val="dk1"/>
          </a:effectRef>
          <a:fontRef idx="minor">
            <a:schemeClr val="tx1"/>
          </a:fontRef>
        </p:style>
      </p:cxnSp>
      <p:cxnSp>
        <p:nvCxnSpPr>
          <p:cNvPr id="22" name="直線コネクタ 21">
            <a:extLst>
              <a:ext uri="{FF2B5EF4-FFF2-40B4-BE49-F238E27FC236}">
                <a16:creationId xmlns:a16="http://schemas.microsoft.com/office/drawing/2014/main" id="{41C4CD4F-783B-06C0-54A2-5B0C663AB72A}"/>
              </a:ext>
            </a:extLst>
          </p:cNvPr>
          <p:cNvCxnSpPr>
            <a:cxnSpLocks/>
          </p:cNvCxnSpPr>
          <p:nvPr/>
        </p:nvCxnSpPr>
        <p:spPr>
          <a:xfrm flipV="1">
            <a:off x="3192394" y="2430510"/>
            <a:ext cx="991414" cy="864686"/>
          </a:xfrm>
          <a:prstGeom prst="line">
            <a:avLst/>
          </a:prstGeom>
          <a:ln w="76200"/>
        </p:spPr>
        <p:style>
          <a:lnRef idx="1">
            <a:schemeClr val="dk1"/>
          </a:lnRef>
          <a:fillRef idx="0">
            <a:schemeClr val="dk1"/>
          </a:fillRef>
          <a:effectRef idx="0">
            <a:schemeClr val="dk1"/>
          </a:effectRef>
          <a:fontRef idx="minor">
            <a:schemeClr val="tx1"/>
          </a:fontRef>
        </p:style>
      </p:cxnSp>
      <p:cxnSp>
        <p:nvCxnSpPr>
          <p:cNvPr id="23" name="直線コネクタ 22">
            <a:extLst>
              <a:ext uri="{FF2B5EF4-FFF2-40B4-BE49-F238E27FC236}">
                <a16:creationId xmlns:a16="http://schemas.microsoft.com/office/drawing/2014/main" id="{17DF5E5B-D1D7-7DEC-7FF0-9EA4A6B5D479}"/>
              </a:ext>
            </a:extLst>
          </p:cNvPr>
          <p:cNvCxnSpPr>
            <a:cxnSpLocks/>
          </p:cNvCxnSpPr>
          <p:nvPr/>
        </p:nvCxnSpPr>
        <p:spPr>
          <a:xfrm flipV="1">
            <a:off x="3296360" y="2909739"/>
            <a:ext cx="945369" cy="865482"/>
          </a:xfrm>
          <a:prstGeom prst="line">
            <a:avLst/>
          </a:prstGeom>
          <a:ln w="76200"/>
        </p:spPr>
        <p:style>
          <a:lnRef idx="1">
            <a:schemeClr val="dk1"/>
          </a:lnRef>
          <a:fillRef idx="0">
            <a:schemeClr val="dk1"/>
          </a:fillRef>
          <a:effectRef idx="0">
            <a:schemeClr val="dk1"/>
          </a:effectRef>
          <a:fontRef idx="minor">
            <a:schemeClr val="tx1"/>
          </a:fontRef>
        </p:style>
      </p:cxnSp>
      <p:cxnSp>
        <p:nvCxnSpPr>
          <p:cNvPr id="24" name="直線コネクタ 23">
            <a:extLst>
              <a:ext uri="{FF2B5EF4-FFF2-40B4-BE49-F238E27FC236}">
                <a16:creationId xmlns:a16="http://schemas.microsoft.com/office/drawing/2014/main" id="{E6CE092B-8333-D063-985A-E5CD7EDF50BA}"/>
              </a:ext>
            </a:extLst>
          </p:cNvPr>
          <p:cNvCxnSpPr>
            <a:cxnSpLocks/>
          </p:cNvCxnSpPr>
          <p:nvPr/>
        </p:nvCxnSpPr>
        <p:spPr>
          <a:xfrm flipV="1">
            <a:off x="2910647" y="2458277"/>
            <a:ext cx="1250209" cy="1113210"/>
          </a:xfrm>
          <a:prstGeom prst="line">
            <a:avLst/>
          </a:prstGeom>
          <a:ln w="76200"/>
        </p:spPr>
        <p:style>
          <a:lnRef idx="1">
            <a:schemeClr val="dk1"/>
          </a:lnRef>
          <a:fillRef idx="0">
            <a:schemeClr val="dk1"/>
          </a:fillRef>
          <a:effectRef idx="0">
            <a:schemeClr val="dk1"/>
          </a:effectRef>
          <a:fontRef idx="minor">
            <a:schemeClr val="tx1"/>
          </a:fontRef>
        </p:style>
      </p:cxnSp>
      <p:cxnSp>
        <p:nvCxnSpPr>
          <p:cNvPr id="25" name="直線コネクタ 24">
            <a:extLst>
              <a:ext uri="{FF2B5EF4-FFF2-40B4-BE49-F238E27FC236}">
                <a16:creationId xmlns:a16="http://schemas.microsoft.com/office/drawing/2014/main" id="{F42F6ABC-F980-53EB-2598-0944D2B5605A}"/>
              </a:ext>
            </a:extLst>
          </p:cNvPr>
          <p:cNvCxnSpPr>
            <a:cxnSpLocks/>
          </p:cNvCxnSpPr>
          <p:nvPr/>
        </p:nvCxnSpPr>
        <p:spPr>
          <a:xfrm flipV="1">
            <a:off x="3299955" y="2862220"/>
            <a:ext cx="945369" cy="888928"/>
          </a:xfrm>
          <a:prstGeom prst="line">
            <a:avLst/>
          </a:prstGeom>
          <a:ln w="76200"/>
        </p:spPr>
        <p:style>
          <a:lnRef idx="1">
            <a:schemeClr val="dk1"/>
          </a:lnRef>
          <a:fillRef idx="0">
            <a:schemeClr val="dk1"/>
          </a:fillRef>
          <a:effectRef idx="0">
            <a:schemeClr val="dk1"/>
          </a:effectRef>
          <a:fontRef idx="minor">
            <a:schemeClr val="tx1"/>
          </a:fontRef>
        </p:style>
      </p:cxnSp>
      <p:sp>
        <p:nvSpPr>
          <p:cNvPr id="26" name="楕円 25">
            <a:extLst>
              <a:ext uri="{FF2B5EF4-FFF2-40B4-BE49-F238E27FC236}">
                <a16:creationId xmlns:a16="http://schemas.microsoft.com/office/drawing/2014/main" id="{25723CA4-986F-30E8-F0C3-85BB257B5D3E}"/>
              </a:ext>
            </a:extLst>
          </p:cNvPr>
          <p:cNvSpPr/>
          <p:nvPr/>
        </p:nvSpPr>
        <p:spPr>
          <a:xfrm>
            <a:off x="4030666" y="281845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7" name="楕円 26">
            <a:extLst>
              <a:ext uri="{FF2B5EF4-FFF2-40B4-BE49-F238E27FC236}">
                <a16:creationId xmlns:a16="http://schemas.microsoft.com/office/drawing/2014/main" id="{5994D8C1-7090-D85B-23F4-F91C74ABAF4E}"/>
              </a:ext>
            </a:extLst>
          </p:cNvPr>
          <p:cNvSpPr/>
          <p:nvPr/>
        </p:nvSpPr>
        <p:spPr>
          <a:xfrm>
            <a:off x="3868458" y="299061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8" name="楕円 27">
            <a:extLst>
              <a:ext uri="{FF2B5EF4-FFF2-40B4-BE49-F238E27FC236}">
                <a16:creationId xmlns:a16="http://schemas.microsoft.com/office/drawing/2014/main" id="{9B86AAF2-AC3B-BD4A-00A8-8C31562EEA53}"/>
              </a:ext>
            </a:extLst>
          </p:cNvPr>
          <p:cNvSpPr/>
          <p:nvPr/>
        </p:nvSpPr>
        <p:spPr>
          <a:xfrm>
            <a:off x="3697885" y="316141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29" name="楕円 28">
            <a:extLst>
              <a:ext uri="{FF2B5EF4-FFF2-40B4-BE49-F238E27FC236}">
                <a16:creationId xmlns:a16="http://schemas.microsoft.com/office/drawing/2014/main" id="{19AAC4A8-804C-E975-56A5-EBB276A7832B}"/>
              </a:ext>
            </a:extLst>
          </p:cNvPr>
          <p:cNvSpPr/>
          <p:nvPr/>
        </p:nvSpPr>
        <p:spPr>
          <a:xfrm>
            <a:off x="3527312" y="331397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0" name="楕円 29">
            <a:extLst>
              <a:ext uri="{FF2B5EF4-FFF2-40B4-BE49-F238E27FC236}">
                <a16:creationId xmlns:a16="http://schemas.microsoft.com/office/drawing/2014/main" id="{C8F6137D-66AC-214A-F070-60D9DBC42F26}"/>
              </a:ext>
            </a:extLst>
          </p:cNvPr>
          <p:cNvSpPr/>
          <p:nvPr/>
        </p:nvSpPr>
        <p:spPr>
          <a:xfrm>
            <a:off x="3347291" y="346742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1" name="楕円 30">
            <a:extLst>
              <a:ext uri="{FF2B5EF4-FFF2-40B4-BE49-F238E27FC236}">
                <a16:creationId xmlns:a16="http://schemas.microsoft.com/office/drawing/2014/main" id="{66C742DB-BD50-9497-6265-899311595D5A}"/>
              </a:ext>
            </a:extLst>
          </p:cNvPr>
          <p:cNvSpPr/>
          <p:nvPr/>
        </p:nvSpPr>
        <p:spPr>
          <a:xfrm>
            <a:off x="3156955" y="362779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2" name="楕円 31">
            <a:extLst>
              <a:ext uri="{FF2B5EF4-FFF2-40B4-BE49-F238E27FC236}">
                <a16:creationId xmlns:a16="http://schemas.microsoft.com/office/drawing/2014/main" id="{B2128C2B-A090-DCFA-6951-0BCCF54EFD7B}"/>
              </a:ext>
            </a:extLst>
          </p:cNvPr>
          <p:cNvSpPr/>
          <p:nvPr/>
        </p:nvSpPr>
        <p:spPr>
          <a:xfrm>
            <a:off x="3765149" y="254193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3" name="楕円 32">
            <a:extLst>
              <a:ext uri="{FF2B5EF4-FFF2-40B4-BE49-F238E27FC236}">
                <a16:creationId xmlns:a16="http://schemas.microsoft.com/office/drawing/2014/main" id="{069D4DFF-3DDE-14FA-98CF-0139F7BBF47E}"/>
              </a:ext>
            </a:extLst>
          </p:cNvPr>
          <p:cNvSpPr/>
          <p:nvPr/>
        </p:nvSpPr>
        <p:spPr>
          <a:xfrm>
            <a:off x="3602941" y="271410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4" name="楕円 33">
            <a:extLst>
              <a:ext uri="{FF2B5EF4-FFF2-40B4-BE49-F238E27FC236}">
                <a16:creationId xmlns:a16="http://schemas.microsoft.com/office/drawing/2014/main" id="{A84E3EA9-97A6-FBF5-E73E-1FB1F8C54FCB}"/>
              </a:ext>
            </a:extLst>
          </p:cNvPr>
          <p:cNvSpPr/>
          <p:nvPr/>
        </p:nvSpPr>
        <p:spPr>
          <a:xfrm>
            <a:off x="3432368" y="288490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5" name="楕円 34">
            <a:extLst>
              <a:ext uri="{FF2B5EF4-FFF2-40B4-BE49-F238E27FC236}">
                <a16:creationId xmlns:a16="http://schemas.microsoft.com/office/drawing/2014/main" id="{88D1E2CC-0252-193F-89BC-9B09D5ABB8D2}"/>
              </a:ext>
            </a:extLst>
          </p:cNvPr>
          <p:cNvSpPr/>
          <p:nvPr/>
        </p:nvSpPr>
        <p:spPr>
          <a:xfrm>
            <a:off x="3261795" y="3037458"/>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6" name="楕円 35">
            <a:extLst>
              <a:ext uri="{FF2B5EF4-FFF2-40B4-BE49-F238E27FC236}">
                <a16:creationId xmlns:a16="http://schemas.microsoft.com/office/drawing/2014/main" id="{CC6260E9-B7CA-14B2-6F49-89B2349B4ACA}"/>
              </a:ext>
            </a:extLst>
          </p:cNvPr>
          <p:cNvSpPr/>
          <p:nvPr/>
        </p:nvSpPr>
        <p:spPr>
          <a:xfrm>
            <a:off x="3081774" y="3190906"/>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7" name="楕円 36">
            <a:extLst>
              <a:ext uri="{FF2B5EF4-FFF2-40B4-BE49-F238E27FC236}">
                <a16:creationId xmlns:a16="http://schemas.microsoft.com/office/drawing/2014/main" id="{DB6FC98B-9491-FC39-BF9C-834A9FA8F952}"/>
              </a:ext>
            </a:extLst>
          </p:cNvPr>
          <p:cNvSpPr/>
          <p:nvPr/>
        </p:nvSpPr>
        <p:spPr>
          <a:xfrm>
            <a:off x="2891438" y="3351281"/>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
        <p:nvSpPr>
          <p:cNvPr id="38" name="楕円 37">
            <a:extLst>
              <a:ext uri="{FF2B5EF4-FFF2-40B4-BE49-F238E27FC236}">
                <a16:creationId xmlns:a16="http://schemas.microsoft.com/office/drawing/2014/main" id="{3DE05478-555C-D7A3-BF4D-DA8287682242}"/>
              </a:ext>
            </a:extLst>
          </p:cNvPr>
          <p:cNvSpPr/>
          <p:nvPr/>
        </p:nvSpPr>
        <p:spPr>
          <a:xfrm>
            <a:off x="2923513" y="3806923"/>
            <a:ext cx="251294" cy="229747"/>
          </a:xfrm>
          <a:prstGeom prst="ellipse">
            <a:avLst/>
          </a:prstGeom>
          <a:solidFill>
            <a:schemeClr val="accent4">
              <a:lumMod val="60000"/>
              <a:lumOff val="4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b="1" dirty="0">
              <a:solidFill>
                <a:schemeClr val="tx1"/>
              </a:solidFill>
            </a:endParaRPr>
          </a:p>
        </p:txBody>
      </p:sp>
    </p:spTree>
    <p:extLst>
      <p:ext uri="{BB962C8B-B14F-4D97-AF65-F5344CB8AC3E}">
        <p14:creationId xmlns:p14="http://schemas.microsoft.com/office/powerpoint/2010/main" val="64368596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912</TotalTime>
  <Words>1728</Words>
  <Application>Microsoft Office PowerPoint</Application>
  <PresentationFormat>A4 210 x 297 mm</PresentationFormat>
  <Paragraphs>501</Paragraphs>
  <Slides>13</Slides>
  <Notes>13</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13</vt:i4>
      </vt:variant>
    </vt:vector>
  </HeadingPairs>
  <TitlesOfParts>
    <vt:vector size="21" baseType="lpstr">
      <vt:lpstr>ＭＳ ゴシック</vt:lpstr>
      <vt:lpstr>游ゴシック</vt:lpstr>
      <vt:lpstr>游明朝</vt:lpstr>
      <vt:lpstr>Arial</vt:lpstr>
      <vt:lpstr>Calibri</vt:lpstr>
      <vt:lpstr>Calibri Light</vt:lpstr>
      <vt:lpstr>Century</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竹内　彩貴</dc:creator>
  <cp:lastModifiedBy>田村　尚大</cp:lastModifiedBy>
  <cp:revision>37</cp:revision>
  <cp:lastPrinted>2025-04-10T09:40:25Z</cp:lastPrinted>
  <dcterms:created xsi:type="dcterms:W3CDTF">2025-04-03T06:11:15Z</dcterms:created>
  <dcterms:modified xsi:type="dcterms:W3CDTF">2025-04-10T09:56:53Z</dcterms:modified>
</cp:coreProperties>
</file>