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71" r:id="rId4"/>
    <p:sldId id="257" r:id="rId5"/>
    <p:sldId id="258" r:id="rId6"/>
    <p:sldId id="272" r:id="rId7"/>
    <p:sldId id="259" r:id="rId8"/>
    <p:sldId id="260" r:id="rId9"/>
    <p:sldId id="261" r:id="rId10"/>
    <p:sldId id="262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6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2534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642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5483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283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4809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7200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629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451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053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167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4689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0171F-DBFF-4737-AFF2-1F6A8238AEAA}" type="datetimeFigureOut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386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6A40B0F-2AD9-8B48-A2E4-51309E6FD7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917325" cy="6382327"/>
          </a:xfrm>
          <a:prstGeom prst="rect">
            <a:avLst/>
          </a:prstGeom>
        </p:spPr>
      </p:pic>
      <p:pic>
        <p:nvPicPr>
          <p:cNvPr id="2" name="2001年宇宙の旅 オープニング - 綾波レイ (mp3cut.net)">
            <a:hlinkClick r:id="" action="ppaction://media"/>
            <a:extLst>
              <a:ext uri="{FF2B5EF4-FFF2-40B4-BE49-F238E27FC236}">
                <a16:creationId xmlns:a16="http://schemas.microsoft.com/office/drawing/2014/main" id="{F9509C9F-ECB1-C929-E737-E8A42CCA7D4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60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6273" y="170873"/>
            <a:ext cx="609600" cy="6096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17BD48A-07D6-2E74-5A4F-78D9B7038307}"/>
              </a:ext>
            </a:extLst>
          </p:cNvPr>
          <p:cNvSpPr/>
          <p:nvPr/>
        </p:nvSpPr>
        <p:spPr>
          <a:xfrm>
            <a:off x="3608439" y="475673"/>
            <a:ext cx="3293805" cy="186088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050FDC2-9385-5BDD-1EF6-B1E65BCDC3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8439" y="682150"/>
            <a:ext cx="3177815" cy="1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8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A888327A-7794-7EEE-2D13-07609500AD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5001401"/>
              </p:ext>
            </p:extLst>
          </p:nvPr>
        </p:nvGraphicFramePr>
        <p:xfrm>
          <a:off x="838200" y="1403855"/>
          <a:ext cx="8229600" cy="3181350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34556279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17891624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83192015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20398081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60311580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56745533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457166534"/>
                    </a:ext>
                  </a:extLst>
                </a:gridCol>
              </a:tblGrid>
              <a:tr h="561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 実績表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27840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2025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年度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77014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第</a:t>
                      </a: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39</a:t>
                      </a: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回びわ湖大花火大会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委託業務全般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563245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第</a:t>
                      </a: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73</a:t>
                      </a: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回亀岡平和祭保津川市民花火大会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委託業務全般（当日雨天中止）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510467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わた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SHIGA</a:t>
                      </a: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輝く国スポ・障スポ </a:t>
                      </a: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2025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Otsu Dream Festival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委託業務全般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35728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宗佐厄神八幡神社（加古川市）　厄除大祭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委託業務全般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20254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99086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2024</a:t>
                      </a: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年度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0432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第</a:t>
                      </a: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38</a:t>
                      </a: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回びわ湖大花火大会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委託業務全般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72345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第</a:t>
                      </a: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72</a:t>
                      </a: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回亀岡平和祭保津川市民花火大会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委託業務全般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57528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宗佐厄神八幡神社（加古川市）　厄除大祭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TW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委託業務全般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99507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334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6827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B70F246-BFA5-4EEE-10C8-F6D3B1AD9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16" y="487705"/>
            <a:ext cx="8924194" cy="628008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43CC34F-7D15-ABE5-29A3-14730FD1E8A0}"/>
              </a:ext>
            </a:extLst>
          </p:cNvPr>
          <p:cNvSpPr txBox="1"/>
          <p:nvPr/>
        </p:nvSpPr>
        <p:spPr>
          <a:xfrm>
            <a:off x="323273" y="90208"/>
            <a:ext cx="1126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実績表</a:t>
            </a:r>
          </a:p>
        </p:txBody>
      </p:sp>
    </p:spTree>
    <p:extLst>
      <p:ext uri="{BB962C8B-B14F-4D97-AF65-F5344CB8AC3E}">
        <p14:creationId xmlns:p14="http://schemas.microsoft.com/office/powerpoint/2010/main" val="1376582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5149035-0CBA-654A-097A-0144E2880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280213"/>
            <a:ext cx="9919856" cy="598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157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7E1CDC55-4004-89F8-A5BB-23F2F214B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849"/>
            <a:ext cx="9906000" cy="652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57D7C5F-5A32-5870-E264-2087DD045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518"/>
            <a:ext cx="9906000" cy="625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26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1F456CC-05BB-8959-BD19-EC4059A803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811"/>
            <a:ext cx="9906000" cy="634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65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0B94AB5-E072-0EB1-7B05-4794CDE09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288"/>
            <a:ext cx="9906000" cy="624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646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591C2CE-29F5-409D-D104-BDADC1DE8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023"/>
            <a:ext cx="9906000" cy="645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78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6D176A5-6F20-C7C0-8D3F-4F40E4F11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420"/>
            <a:ext cx="9906000" cy="638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632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05AE4D8-E7E3-3B7F-0B58-84542C000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172"/>
            <a:ext cx="9906000" cy="648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765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CD1EA2A-1DE9-BEDA-883A-1E7C56504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21"/>
            <a:ext cx="9906000" cy="675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371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8B30906-98CB-DF41-5134-B6B381981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70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52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F702055-8B12-4393-8FA7-12632C4A1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07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908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87AF34B-9DB9-B064-D3B3-89B73B5D80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6367"/>
            <a:ext cx="9906000" cy="668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461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D11AA1D-9767-1D46-EC7C-41738B5D6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345"/>
            <a:ext cx="10217292" cy="588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52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4A5FCE6-984A-547E-FA3E-AAAE17D78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2688"/>
            <a:ext cx="10222207" cy="685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562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173</TotalTime>
  <Words>99</Words>
  <Application>Microsoft Office PowerPoint</Application>
  <PresentationFormat>A4 210 x 297 mm</PresentationFormat>
  <Paragraphs>18</Paragraphs>
  <Slides>17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2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koji akiyama</dc:creator>
  <cp:lastModifiedBy>s25496</cp:lastModifiedBy>
  <cp:revision>5</cp:revision>
  <cp:lastPrinted>2026-05-07T02:50:42Z</cp:lastPrinted>
  <dcterms:created xsi:type="dcterms:W3CDTF">2026-05-01T12:40:50Z</dcterms:created>
  <dcterms:modified xsi:type="dcterms:W3CDTF">2026-05-07T03:15:52Z</dcterms:modified>
</cp:coreProperties>
</file>