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72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6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171F-DBFF-4737-AFF2-1F6A8238AEAA}" type="datetimeFigureOut">
              <a:rPr kumimoji="1" lang="ja-JP" altLang="en-US" smtClean="0"/>
              <a:t>2026/5/4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EC26-0A3C-480E-A0A5-5E7279FF2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2534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171F-DBFF-4737-AFF2-1F6A8238AEAA}" type="datetimeFigureOut">
              <a:rPr kumimoji="1" lang="ja-JP" altLang="en-US" smtClean="0"/>
              <a:t>2026/5/4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EC26-0A3C-480E-A0A5-5E7279FF2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66427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171F-DBFF-4737-AFF2-1F6A8238AEAA}" type="datetimeFigureOut">
              <a:rPr kumimoji="1" lang="ja-JP" altLang="en-US" smtClean="0"/>
              <a:t>2026/5/4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EC26-0A3C-480E-A0A5-5E7279FF2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5483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171F-DBFF-4737-AFF2-1F6A8238AEAA}" type="datetimeFigureOut">
              <a:rPr kumimoji="1" lang="ja-JP" altLang="en-US" smtClean="0"/>
              <a:t>2026/5/4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EC26-0A3C-480E-A0A5-5E7279FF2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82283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171F-DBFF-4737-AFF2-1F6A8238AEAA}" type="datetimeFigureOut">
              <a:rPr kumimoji="1" lang="ja-JP" altLang="en-US" smtClean="0"/>
              <a:t>2026/5/4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EC26-0A3C-480E-A0A5-5E7279FF2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14809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171F-DBFF-4737-AFF2-1F6A8238AEAA}" type="datetimeFigureOut">
              <a:rPr kumimoji="1" lang="ja-JP" altLang="en-US" smtClean="0"/>
              <a:t>2026/5/4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EC26-0A3C-480E-A0A5-5E7279FF2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37200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171F-DBFF-4737-AFF2-1F6A8238AEAA}" type="datetimeFigureOut">
              <a:rPr kumimoji="1" lang="ja-JP" altLang="en-US" smtClean="0"/>
              <a:t>2026/5/4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EC26-0A3C-480E-A0A5-5E7279FF2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76296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171F-DBFF-4737-AFF2-1F6A8238AEAA}" type="datetimeFigureOut">
              <a:rPr kumimoji="1" lang="ja-JP" altLang="en-US" smtClean="0"/>
              <a:t>2026/5/4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EC26-0A3C-480E-A0A5-5E7279FF2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7451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171F-DBFF-4737-AFF2-1F6A8238AEAA}" type="datetimeFigureOut">
              <a:rPr kumimoji="1" lang="ja-JP" altLang="en-US" smtClean="0"/>
              <a:t>2026/5/4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EC26-0A3C-480E-A0A5-5E7279FF2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0538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171F-DBFF-4737-AFF2-1F6A8238AEAA}" type="datetimeFigureOut">
              <a:rPr kumimoji="1" lang="ja-JP" altLang="en-US" smtClean="0"/>
              <a:t>2026/5/4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EC26-0A3C-480E-A0A5-5E7279FF2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6167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0171F-DBFF-4737-AFF2-1F6A8238AEAA}" type="datetimeFigureOut">
              <a:rPr kumimoji="1" lang="ja-JP" altLang="en-US" smtClean="0"/>
              <a:t>2026/5/4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94EC26-0A3C-480E-A0A5-5E7279FF2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84689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70171F-DBFF-4737-AFF2-1F6A8238AEAA}" type="datetimeFigureOut">
              <a:rPr kumimoji="1" lang="ja-JP" altLang="en-US" smtClean="0"/>
              <a:t>2026/5/4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94EC26-0A3C-480E-A0A5-5E7279FF2FA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5386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6A40B0F-2AD9-8B48-A2E4-51309E6FD7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917325" cy="6382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34891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25149035-0CBA-654A-097A-0144E28801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856" y="280213"/>
            <a:ext cx="9919856" cy="5983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157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7E1CDC55-4004-89F8-A5BB-23F2F214B7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8849"/>
            <a:ext cx="9906000" cy="652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34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57D7C5F-5A32-5870-E264-2087DD0457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1518"/>
            <a:ext cx="9906000" cy="6254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926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1F456CC-05BB-8959-BD19-EC4059A803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5811"/>
            <a:ext cx="9906000" cy="6346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2651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20B94AB5-E072-0EB1-7B05-4794CDE09B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288"/>
            <a:ext cx="9906000" cy="6249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6465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591C2CE-29F5-409D-D104-BDADC1DE8F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9023"/>
            <a:ext cx="9906000" cy="6459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6780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F6D176A5-6F20-C7C0-8D3F-4F40E4F11A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6420"/>
            <a:ext cx="9906000" cy="638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632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914332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105AE4D8-E7E3-3B7F-0B58-84542C000A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5172"/>
            <a:ext cx="9906000" cy="6487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7651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DCD1EA2A-1DE9-BEDA-883A-1E7C565049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821"/>
            <a:ext cx="9906000" cy="6756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73718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18B30906-98CB-DF41-5134-B6B3819818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70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527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DF702055-8B12-4393-8FA7-12632C4A19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906000" cy="607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9087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87AF34B-9DB9-B064-D3B3-89B73B5D80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6367"/>
            <a:ext cx="9906000" cy="6684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461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CD11AA1D-9767-1D46-EC7C-41738B5D6F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2345"/>
            <a:ext cx="10217292" cy="5881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7520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84A5FCE6-984A-547E-FA3E-AAAE17D78D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52688"/>
            <a:ext cx="10222207" cy="6858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55621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9B70F246-BFA5-4EEE-10C8-F6D3B1AD95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16" y="487705"/>
            <a:ext cx="8924194" cy="6280087"/>
          </a:xfrm>
          <a:prstGeom prst="rect">
            <a:avLst/>
          </a:prstGeom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43CC34F-7D15-ABE5-29A3-14730FD1E8A0}"/>
              </a:ext>
            </a:extLst>
          </p:cNvPr>
          <p:cNvSpPr txBox="1"/>
          <p:nvPr/>
        </p:nvSpPr>
        <p:spPr>
          <a:xfrm>
            <a:off x="323273" y="90208"/>
            <a:ext cx="11268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/>
              <a:t>実績表</a:t>
            </a:r>
          </a:p>
        </p:txBody>
      </p:sp>
    </p:spTree>
    <p:extLst>
      <p:ext uri="{BB962C8B-B14F-4D97-AF65-F5344CB8AC3E}">
        <p14:creationId xmlns:p14="http://schemas.microsoft.com/office/powerpoint/2010/main" val="13765825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57</TotalTime>
  <Words>1</Words>
  <Application>Microsoft Office PowerPoint</Application>
  <PresentationFormat>A4 210 x 297 mm</PresentationFormat>
  <Paragraphs>1</Paragraphs>
  <Slides>17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17</vt:i4>
      </vt:variant>
    </vt:vector>
  </HeadingPairs>
  <TitlesOfParts>
    <vt:vector size="21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koji akiyama</dc:creator>
  <cp:lastModifiedBy>koji akiyama</cp:lastModifiedBy>
  <cp:revision>2</cp:revision>
  <dcterms:created xsi:type="dcterms:W3CDTF">2026-05-01T12:40:50Z</dcterms:created>
  <dcterms:modified xsi:type="dcterms:W3CDTF">2026-05-04T14:01:10Z</dcterms:modified>
</cp:coreProperties>
</file>